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4"/>
    <p:sldMasterId id="2147484211" r:id="rId5"/>
    <p:sldMasterId id="2147484216" r:id="rId6"/>
    <p:sldMasterId id="2147484227" r:id="rId7"/>
    <p:sldMasterId id="2147484239" r:id="rId8"/>
    <p:sldMasterId id="2147484254" r:id="rId9"/>
    <p:sldMasterId id="2147484259" r:id="rId10"/>
    <p:sldMasterId id="2147484273" r:id="rId11"/>
    <p:sldMasterId id="2147484278" r:id="rId12"/>
    <p:sldMasterId id="2147484321" r:id="rId13"/>
    <p:sldMasterId id="2147484329" r:id="rId14"/>
    <p:sldMasterId id="2147484334" r:id="rId15"/>
    <p:sldMasterId id="2147484347" r:id="rId16"/>
  </p:sldMasterIdLst>
  <p:notesMasterIdLst>
    <p:notesMasterId r:id="rId48"/>
  </p:notesMasterIdLst>
  <p:handoutMasterIdLst>
    <p:handoutMasterId r:id="rId49"/>
  </p:handoutMasterIdLst>
  <p:sldIdLst>
    <p:sldId id="387" r:id="rId17"/>
    <p:sldId id="474" r:id="rId18"/>
    <p:sldId id="483" r:id="rId19"/>
    <p:sldId id="388" r:id="rId20"/>
    <p:sldId id="456" r:id="rId21"/>
    <p:sldId id="506" r:id="rId22"/>
    <p:sldId id="507" r:id="rId23"/>
    <p:sldId id="508" r:id="rId24"/>
    <p:sldId id="509" r:id="rId25"/>
    <p:sldId id="510" r:id="rId26"/>
    <p:sldId id="511" r:id="rId27"/>
    <p:sldId id="504" r:id="rId28"/>
    <p:sldId id="503" r:id="rId29"/>
    <p:sldId id="496" r:id="rId30"/>
    <p:sldId id="497" r:id="rId31"/>
    <p:sldId id="498" r:id="rId32"/>
    <p:sldId id="499" r:id="rId33"/>
    <p:sldId id="500" r:id="rId34"/>
    <p:sldId id="513" r:id="rId35"/>
    <p:sldId id="514" r:id="rId36"/>
    <p:sldId id="515" r:id="rId37"/>
    <p:sldId id="484" r:id="rId38"/>
    <p:sldId id="470" r:id="rId39"/>
    <p:sldId id="480" r:id="rId40"/>
    <p:sldId id="390" r:id="rId41"/>
    <p:sldId id="482" r:id="rId42"/>
    <p:sldId id="516" r:id="rId43"/>
    <p:sldId id="517" r:id="rId44"/>
    <p:sldId id="518" r:id="rId45"/>
    <p:sldId id="519" r:id="rId46"/>
    <p:sldId id="430" r:id="rId47"/>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44">
          <p15:clr>
            <a:srgbClr val="A4A3A4"/>
          </p15:clr>
        </p15:guide>
        <p15:guide id="2" orient="horz" pos="895">
          <p15:clr>
            <a:srgbClr val="A4A3A4"/>
          </p15:clr>
        </p15:guide>
        <p15:guide id="3" orient="horz" pos="1484">
          <p15:clr>
            <a:srgbClr val="A4A3A4"/>
          </p15:clr>
        </p15:guide>
        <p15:guide id="4" orient="horz" pos="1200">
          <p15:clr>
            <a:srgbClr val="A4A3A4"/>
          </p15:clr>
        </p15:guide>
        <p15:guide id="5" orient="horz" pos="4032">
          <p15:clr>
            <a:srgbClr val="A4A3A4"/>
          </p15:clr>
        </p15:guide>
        <p15:guide id="6" orient="horz" pos="4319">
          <p15:clr>
            <a:srgbClr val="A4A3A4"/>
          </p15:clr>
        </p15:guide>
        <p15:guide id="7" pos="3840">
          <p15:clr>
            <a:srgbClr val="A4A3A4"/>
          </p15:clr>
        </p15:guide>
        <p15:guide id="8" pos="320">
          <p15:clr>
            <a:srgbClr val="A4A3A4"/>
          </p15:clr>
        </p15:guide>
        <p15:guide id="9" pos="613">
          <p15:clr>
            <a:srgbClr val="A4A3A4"/>
          </p15:clr>
        </p15:guide>
        <p15:guide id="10" pos="7360">
          <p15:clr>
            <a:srgbClr val="A4A3A4"/>
          </p15:clr>
        </p15:guide>
        <p15:guide id="11" pos="1151">
          <p15:clr>
            <a:srgbClr val="A4A3A4"/>
          </p15:clr>
        </p15:guide>
        <p15:guide id="12" pos="70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0066"/>
    <a:srgbClr val="00FFFF"/>
    <a:srgbClr val="F6AE1E"/>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2834" autoAdjust="0"/>
    <p:restoredTop sz="94344" autoAdjust="0"/>
  </p:normalViewPr>
  <p:slideViewPr>
    <p:cSldViewPr snapToGrid="0" snapToObjects="1">
      <p:cViewPr varScale="1">
        <p:scale>
          <a:sx n="89" d="100"/>
          <a:sy n="89" d="100"/>
        </p:scale>
        <p:origin x="-228" y="-96"/>
      </p:cViewPr>
      <p:guideLst>
        <p:guide orient="horz" pos="144"/>
        <p:guide orient="horz" pos="895"/>
        <p:guide orient="horz" pos="1484"/>
        <p:guide orient="horz" pos="1200"/>
        <p:guide orient="horz" pos="4032"/>
        <p:guide orient="horz" pos="4319"/>
        <p:guide pos="3840"/>
        <p:guide pos="320"/>
        <p:guide pos="613"/>
        <p:guide pos="7360"/>
        <p:guide pos="1151"/>
        <p:guide pos="7065"/>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0" d="100"/>
          <a:sy n="80" d="100"/>
        </p:scale>
        <p:origin x="-20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39DFE92-FA6B-4E88-B00B-0A9B4757498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zh-CN"/>
          </a:p>
        </p:txBody>
      </p:sp>
      <p:sp>
        <p:nvSpPr>
          <p:cNvPr id="3" name="Date Placeholder 2">
            <a:extLst>
              <a:ext uri="{FF2B5EF4-FFF2-40B4-BE49-F238E27FC236}">
                <a16:creationId xmlns:a16="http://schemas.microsoft.com/office/drawing/2014/main" xmlns="" id="{FD924FB8-33BA-4231-9A70-7D1D2B980111}"/>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539EFD4C-DCDA-4B81-ADD8-D02CAB04285E}" type="datetimeFigureOut">
              <a:rPr lang="en-US" altLang="zh-CN"/>
              <a:pPr>
                <a:defRPr/>
              </a:pPr>
              <a:t>2/11/2022</a:t>
            </a:fld>
            <a:endParaRPr lang="en-US" altLang="zh-CN"/>
          </a:p>
        </p:txBody>
      </p:sp>
      <p:sp>
        <p:nvSpPr>
          <p:cNvPr id="4" name="Footer Placeholder 3">
            <a:extLst>
              <a:ext uri="{FF2B5EF4-FFF2-40B4-BE49-F238E27FC236}">
                <a16:creationId xmlns:a16="http://schemas.microsoft.com/office/drawing/2014/main" xmlns="" id="{C1F5042A-9D0F-441C-9F17-B05537DC4CD9}"/>
              </a:ext>
            </a:extLst>
          </p:cNvPr>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eaLnBrk="1" fontAlgn="auto" hangingPunct="1">
              <a:spcBef>
                <a:spcPts val="0"/>
              </a:spcBef>
              <a:spcAft>
                <a:spcPts val="0"/>
              </a:spcAft>
              <a:defRPr sz="500">
                <a:solidFill>
                  <a:srgbClr val="000000"/>
                </a:solidFill>
                <a:latin typeface="+mn-lt"/>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a:extLst>
              <a:ext uri="{FF2B5EF4-FFF2-40B4-BE49-F238E27FC236}">
                <a16:creationId xmlns:a16="http://schemas.microsoft.com/office/drawing/2014/main" xmlns="" id="{849EE96C-5B1E-403A-B02E-49FB6BCC1452}"/>
              </a:ext>
            </a:extLst>
          </p:cNvPr>
          <p:cNvSpPr>
            <a:spLocks noGrp="1"/>
          </p:cNvSpPr>
          <p:nvPr>
            <p:ph type="sldNum" sz="quarter" idx="3"/>
          </p:nvPr>
        </p:nvSpPr>
        <p:spPr>
          <a:xfrm>
            <a:off x="6248400" y="8685213"/>
            <a:ext cx="608013"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6107F10-BFAF-4EB0-8C4D-678D01B420E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623195F-1BD2-4DFA-8B7C-E4A39300C9E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zh-CN"/>
          </a:p>
        </p:txBody>
      </p:sp>
      <p:sp>
        <p:nvSpPr>
          <p:cNvPr id="3" name="Date Placeholder 2">
            <a:extLst>
              <a:ext uri="{FF2B5EF4-FFF2-40B4-BE49-F238E27FC236}">
                <a16:creationId xmlns:a16="http://schemas.microsoft.com/office/drawing/2014/main" xmlns="" id="{66D6C63B-54CD-4E33-B1F7-69CD6A24828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8845E77-E8C5-4C96-AC47-FB2123C89CCB}" type="datetimeFigureOut">
              <a:rPr lang="en-US" altLang="zh-CN"/>
              <a:pPr>
                <a:defRPr/>
              </a:pPr>
              <a:t>2/11/2022</a:t>
            </a:fld>
            <a:endParaRPr lang="en-US" altLang="zh-CN"/>
          </a:p>
        </p:txBody>
      </p:sp>
      <p:sp>
        <p:nvSpPr>
          <p:cNvPr id="4" name="Slide Image Placeholder 3">
            <a:extLst>
              <a:ext uri="{FF2B5EF4-FFF2-40B4-BE49-F238E27FC236}">
                <a16:creationId xmlns:a16="http://schemas.microsoft.com/office/drawing/2014/main" xmlns="" id="{3AEDBE8B-92A3-4D99-B721-6A04B73CF4D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37A4657D-C026-434C-A980-2F984100A6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xmlns="" id="{0463447F-3870-4B84-BA96-50ED2DB5D387}"/>
              </a:ext>
            </a:extLst>
          </p:cNvPr>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eaLnBrk="1" fontAlgn="auto" hangingPunct="1">
              <a:spcBef>
                <a:spcPts val="0"/>
              </a:spcBef>
              <a:spcAft>
                <a:spcPts val="0"/>
              </a:spcAft>
              <a:defRPr sz="500">
                <a:solidFill>
                  <a:srgbClr val="000000"/>
                </a:solidFill>
                <a:latin typeface="Segoe"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a:extLst>
              <a:ext uri="{FF2B5EF4-FFF2-40B4-BE49-F238E27FC236}">
                <a16:creationId xmlns:a16="http://schemas.microsoft.com/office/drawing/2014/main" xmlns="" id="{FB9D857E-429E-465B-85DB-0BEBC8B42F67}"/>
              </a:ext>
            </a:extLst>
          </p:cNvPr>
          <p:cNvSpPr>
            <a:spLocks noGrp="1"/>
          </p:cNvSpPr>
          <p:nvPr>
            <p:ph type="sldNum" sz="quarter" idx="5"/>
          </p:nvPr>
        </p:nvSpPr>
        <p:spPr>
          <a:xfrm>
            <a:off x="6172200" y="8685213"/>
            <a:ext cx="684213"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B0E1A58-850B-4038-A27C-AC867CF2A18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anose="020B0604020202020204"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a:extLst>
              <a:ext uri="{FF2B5EF4-FFF2-40B4-BE49-F238E27FC236}">
                <a16:creationId xmlns:a16="http://schemas.microsoft.com/office/drawing/2014/main" xmlns="" id="{BB5C06C4-0A0A-4F79-98B3-9F277D7CFA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备注占位符 2">
            <a:extLst>
              <a:ext uri="{FF2B5EF4-FFF2-40B4-BE49-F238E27FC236}">
                <a16:creationId xmlns:a16="http://schemas.microsoft.com/office/drawing/2014/main" xmlns="" id="{8E2A00AE-0446-4295-BD29-D7031D9984F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Segoe"/>
            </a:endParaRPr>
          </a:p>
        </p:txBody>
      </p:sp>
      <p:sp>
        <p:nvSpPr>
          <p:cNvPr id="90116" name="灯片编号占位符 3">
            <a:extLst>
              <a:ext uri="{FF2B5EF4-FFF2-40B4-BE49-F238E27FC236}">
                <a16:creationId xmlns:a16="http://schemas.microsoft.com/office/drawing/2014/main" xmlns="" id="{23A9475E-F0B8-4D73-813E-1F5DBF8A356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marL="22844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04A8560-B223-4332-8E70-F37564EF9461}" type="slidenum">
              <a:rPr lang="zh-CN" altLang="en-US">
                <a:solidFill>
                  <a:srgbClr val="000000"/>
                </a:solidFill>
                <a:latin typeface="等线" panose="02010600030101010101" pitchFamily="2" charset="-122"/>
                <a:ea typeface="等线" panose="02010600030101010101" pitchFamily="2" charset="-122"/>
              </a:rPr>
              <a:pPr/>
              <a:t>1</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a:extLst>
              <a:ext uri="{FF2B5EF4-FFF2-40B4-BE49-F238E27FC236}">
                <a16:creationId xmlns:a16="http://schemas.microsoft.com/office/drawing/2014/main" xmlns="" id="{F16512A6-5D6F-4B18-9FEE-E6D3C549F5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备注占位符 2">
            <a:extLst>
              <a:ext uri="{FF2B5EF4-FFF2-40B4-BE49-F238E27FC236}">
                <a16:creationId xmlns:a16="http://schemas.microsoft.com/office/drawing/2014/main" xmlns="" id="{667771B3-2D51-4A25-B99C-46ECD6D7BCB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Segoe"/>
              <a:ea typeface="等线" panose="02010600030101010101" pitchFamily="2" charset="-122"/>
            </a:endParaRPr>
          </a:p>
        </p:txBody>
      </p:sp>
      <p:sp>
        <p:nvSpPr>
          <p:cNvPr id="134148" name="灯片编号占位符 3">
            <a:extLst>
              <a:ext uri="{FF2B5EF4-FFF2-40B4-BE49-F238E27FC236}">
                <a16:creationId xmlns:a16="http://schemas.microsoft.com/office/drawing/2014/main" xmlns="" id="{CBD897D9-D58C-4A8C-8AED-E090159D5BAF}"/>
              </a:ext>
            </a:extLst>
          </p:cNvPr>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marL="22844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D1A6FC-0F84-423B-9E0E-6B480CDB2C7B}" type="slidenum">
              <a:rPr lang="zh-CN" altLang="en-US">
                <a:solidFill>
                  <a:srgbClr val="000000"/>
                </a:solidFill>
                <a:latin typeface="等线" panose="02010600030101010101" pitchFamily="2" charset="-122"/>
                <a:ea typeface="等线" panose="02010600030101010101" pitchFamily="2" charset="-122"/>
              </a:rPr>
              <a:pPr/>
              <a:t>31</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E14FA69D-AAD6-484C-A36B-EC5AE3184715}"/>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D0DB070D-2F7A-42BF-9746-ABFE7AB16DE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89312437-437D-42E5-BA5A-F23AE2BCD1F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8163F7F2-A585-4DFA-93C3-430AD53049D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2074EE18-560F-4A92-96C2-4F9EF28C8F1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a16="http://schemas.microsoft.com/office/drawing/2014/main" xmlns="" id="{06E1D38D-C8A9-4343-864A-6018281B038B}"/>
              </a:ext>
            </a:extLst>
          </p:cNvPr>
          <p:cNvGrpSpPr>
            <a:grpSpLocks/>
          </p:cNvGrpSpPr>
          <p:nvPr userDrawn="1"/>
        </p:nvGrpSpPr>
        <p:grpSpPr bwMode="auto">
          <a:xfrm>
            <a:off x="0" y="0"/>
            <a:ext cx="1154113" cy="1268413"/>
            <a:chOff x="1" y="0"/>
            <a:chExt cx="958066" cy="1053150"/>
          </a:xfrm>
        </p:grpSpPr>
        <p:sp>
          <p:nvSpPr>
            <p:cNvPr id="8" name="任意多边形: 形状 26">
              <a:extLst>
                <a:ext uri="{FF2B5EF4-FFF2-40B4-BE49-F238E27FC236}">
                  <a16:creationId xmlns:a16="http://schemas.microsoft.com/office/drawing/2014/main" xmlns="" id="{F2EE8010-6832-49C5-8451-DE4396B7341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09C664D4-9C82-4BC1-86F8-E2C341BC3FA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a16="http://schemas.microsoft.com/office/drawing/2014/main" xmlns="" id="{554DD2F9-08C5-4B6E-9464-18C8434162B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a16="http://schemas.microsoft.com/office/drawing/2014/main" xmlns="" id="{980F067F-1D90-463E-8FE1-7DAA1117ECE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52206793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B9DDD3DC-33D4-4058-BB18-B29DB4E555D9}"/>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9196DA3E-1826-48D9-AE48-649E01D9F51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5802F3C1-ACF2-40D6-85FC-7463AC0F4AC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07F34D57-89E7-4AF2-90FA-7D4FD0B0030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3F5BE317-19AA-4274-955E-54AB6F4677F5}"/>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353465613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740630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25C174BC-0F61-45ED-B3BC-26F028BC00A7}"/>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9E2E25F3-CB07-415D-A889-FEF7BFAF532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093BC227-DBF6-4F86-9999-1E6F319F5C8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C3169ADC-2DAE-4640-AF86-97154FFFEC6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A369C630-E7E2-4923-95D1-D1B4E8EAAC5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385837515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4DDEBE1A-A53D-4E30-8186-30E3E7BDB54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C21800AC-8427-4ECE-8D27-0A4164BB54E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051DC197-15EB-4044-BE3D-454C15D47DA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248525E9-76C8-4D10-BB17-6597C697562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A67CB6CC-7196-4B38-BF3F-C6328546CF96}"/>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839707969"/>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45317E3D-ED70-4CCC-8E0C-F4A6EA8299CE}"/>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5E2704FF-949B-4F00-A60D-EBB09E769C9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60CCAF75-EF18-4A4F-B2C3-35CC637E72A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24726310-D2DE-4632-B840-484BF1E8587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93E5385E-B6FC-44B3-9AB8-D08FCDE70AC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47008875"/>
      </p:ext>
    </p:extLst>
  </p:cSld>
  <p:clrMapOvr>
    <a:masterClrMapping/>
  </p:clrMapOvr>
  <p:transition spd="slow">
    <p:random/>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4303729"/>
      </p:ext>
    </p:extLst>
  </p:cSld>
  <p:clrMapOvr>
    <a:masterClrMapping/>
  </p:clrMapOvr>
  <p:transition spd="slow">
    <p:random/>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0DF596CE-8A83-4315-A87D-8FCDE2E5DE6F}"/>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6093C4E8-6CF2-4B49-BE1A-CAF794189FD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76E2FE1A-09AB-44D7-91F0-B9607CEDE29D}"/>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BF630D53-236A-4430-8AB6-71AF65D8E21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708270AE-A72A-4A82-AF0C-FD7E85AE83D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3788374386"/>
      </p:ext>
    </p:extLst>
  </p:cSld>
  <p:clrMapOvr>
    <a:masterClrMapping/>
  </p:clrMapOvr>
  <p:transition spd="slow">
    <p:random/>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FE1DF37A-E3B1-44FD-96C5-4D003AB61CB8}"/>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355D34A9-5CB9-4F8D-96DC-A2A9561306A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8E622F43-1E71-4A72-8757-137010F3943B}"/>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000B853B-B964-4366-AD8B-66440596B61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8B8A4192-76AA-46B8-8F1A-D602C6EE14E6}"/>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2905474895"/>
      </p:ext>
    </p:extLst>
  </p:cSld>
  <p:clrMapOvr>
    <a:masterClrMapping/>
  </p:clrMapOvr>
  <p:transition spd="slow">
    <p:random/>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F6930D5E-AB81-4085-A052-C851DDAE04F4}"/>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EA6CFCA8-158A-46E2-8964-DDBDD9592CF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99E2915B-C0C8-4855-B0C8-C0D48F98932A}"/>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0550D2D3-F758-415B-A03C-1C9179FAC712}"/>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C957A010-0AEC-4F5F-8EBB-CC097A565CF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90183633"/>
      </p:ext>
    </p:extLst>
  </p:cSld>
  <p:clrMapOvr>
    <a:masterClrMapping/>
  </p:clrMapOvr>
  <p:transition spd="slow">
    <p:random/>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57EFAF5F-4761-4C8F-B00B-631D681A78D5}"/>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2DE65FEB-1BE5-434F-992B-B8ECC8BD478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A53AA325-EE5E-4823-898D-A40B043DF175}"/>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B6E9EF59-6C2E-4905-9E8F-884B4648C28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617F0369-BDD6-48F3-8438-6ABAAD32EEE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1390071803"/>
      </p:ext>
    </p:extLst>
  </p:cSld>
  <p:clrMapOvr>
    <a:masterClrMapping/>
  </p:clrMapOvr>
  <p:transition spd="slow">
    <p:random/>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5161204"/>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F6A9766-90CC-4348-AD00-AEDFF9C8CB7D}"/>
              </a:ext>
            </a:extLst>
          </p:cNvPr>
          <p:cNvSpPr txBox="1">
            <a:spLocks/>
          </p:cNvSpPr>
          <p:nvPr userDrawn="1"/>
        </p:nvSpPr>
        <p:spPr>
          <a:xfrm>
            <a:off x="508000" y="4151116"/>
            <a:ext cx="11176000" cy="609398"/>
          </a:xfrm>
          <a:prstGeom prst="rect">
            <a:avLst/>
          </a:prstGeom>
        </p:spPr>
        <p:txBody>
          <a:bodyPr/>
          <a:lstStyle>
            <a:lvl1pPr algn="l" defTabSz="914363" rtl="0" eaLnBrk="1" latinLnBrk="0" hangingPunct="1">
              <a:lnSpc>
                <a:spcPct val="90000"/>
              </a:lnSpc>
              <a:spcBef>
                <a:spcPct val="0"/>
              </a:spcBef>
              <a:buNone/>
              <a:defRPr lang="en-US" sz="4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algn="r" fontAlgn="auto">
              <a:spcAft>
                <a:spcPts val="0"/>
              </a:spcAft>
              <a:defRPr/>
            </a:pPr>
            <a:r>
              <a:rPr lang="zh-CN" altLang="en-US" sz="3200" dirty="0"/>
              <a:t>请输入子标题</a:t>
            </a:r>
          </a:p>
        </p:txBody>
      </p:sp>
      <p:sp>
        <p:nvSpPr>
          <p:cNvPr id="2" name="Title 1"/>
          <p:cNvSpPr>
            <a:spLocks noGrp="1"/>
          </p:cNvSpPr>
          <p:nvPr>
            <p:ph type="title"/>
          </p:nvPr>
        </p:nvSpPr>
        <p:spPr>
          <a:xfrm>
            <a:off x="508000" y="3389114"/>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xmlns="" val="1994690938"/>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xmlns="" val="2926684035"/>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2969288"/>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163310"/>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806029888"/>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11553"/>
            <a:ext cx="5486400" cy="2129814"/>
          </a:xfrm>
          <a:prstGeom prst="rect">
            <a:avLst/>
          </a:prstGeom>
        </p:spPr>
        <p:txBody>
          <a:bodyPr/>
          <a:lstStyle>
            <a:lvl1pPr marL="339976" indent="-339976">
              <a:lnSpc>
                <a:spcPct val="90000"/>
              </a:lnSpc>
              <a:defRPr sz="2800">
                <a:solidFill>
                  <a:schemeClr val="bg1"/>
                </a:solidFill>
              </a:defRPr>
            </a:lvl1pPr>
            <a:lvl2pPr marL="673338" indent="-325424">
              <a:lnSpc>
                <a:spcPct val="90000"/>
              </a:lnSpc>
              <a:defRPr sz="2400">
                <a:solidFill>
                  <a:schemeClr val="bg1"/>
                </a:solidFill>
              </a:defRPr>
            </a:lvl2pPr>
            <a:lvl3pPr marL="953785" indent="-288384">
              <a:lnSpc>
                <a:spcPct val="90000"/>
              </a:lnSpc>
              <a:defRPr sz="2000">
                <a:solidFill>
                  <a:schemeClr val="bg1"/>
                </a:solidFill>
              </a:defRPr>
            </a:lvl3pPr>
            <a:lvl4pPr marL="1227618" indent="-273833">
              <a:lnSpc>
                <a:spcPct val="90000"/>
              </a:lnSpc>
              <a:defRPr sz="1800">
                <a:solidFill>
                  <a:schemeClr val="bg1"/>
                </a:solidFill>
              </a:defRPr>
            </a:lvl4pPr>
            <a:lvl5pPr marL="1516002" indent="-280447">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11553"/>
            <a:ext cx="54864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xmlns="" val="1653800192"/>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4" y="6238877"/>
            <a:ext cx="12192001" cy="619125"/>
          </a:xfrm>
          <a:prstGeom prst="rect">
            <a:avLst/>
          </a:prstGeom>
          <a:solidFill>
            <a:schemeClr val="accent2"/>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dirty="0"/>
              <a:t>Click to edit Master text styles</a:t>
            </a:r>
          </a:p>
        </p:txBody>
      </p:sp>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918587489"/>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66568FDB-9012-4C33-8363-6C3155C223B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918A5594-AD66-434D-BF28-88DB9622DBD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34A4B62A-1096-499B-AC98-560EADF1A66B}"/>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02325192-4D4D-40A8-813D-A9E670C2C04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2481BDDF-09D2-45ED-8333-A901F08BFFC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086534974"/>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8560813"/>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F7D828EF-8D24-4AB4-B41C-D9CC4EE22AB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092B0565-EC4B-4D72-BAAA-95B9F17084B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864CBB85-7A1C-4152-8595-2A0C42C4096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2F6E3432-580B-471A-B4FE-5291F17F622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CBBA7A14-29E2-4048-94B0-F75A67AD8BC0}"/>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376865536"/>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DCEF92C1-97B2-4767-AE71-3A76C229EA2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2832B933-CFDD-4735-BAAA-8D4FE84395F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9F466D0C-D20F-4C90-BE01-337ECBB44B5B}"/>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7FCFA94D-1A0E-4AD4-A504-DF438A65B64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6B8FE7A1-0AC3-4DBD-82CC-0D250FBA2DA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a16="http://schemas.microsoft.com/office/drawing/2014/main" xmlns="" id="{05B199C0-2921-4493-A779-38B70DE8AAC9}"/>
              </a:ext>
            </a:extLst>
          </p:cNvPr>
          <p:cNvGrpSpPr>
            <a:grpSpLocks/>
          </p:cNvGrpSpPr>
          <p:nvPr userDrawn="1"/>
        </p:nvGrpSpPr>
        <p:grpSpPr bwMode="auto">
          <a:xfrm>
            <a:off x="0" y="0"/>
            <a:ext cx="1154113" cy="1268413"/>
            <a:chOff x="1" y="0"/>
            <a:chExt cx="958066" cy="1053150"/>
          </a:xfrm>
        </p:grpSpPr>
        <p:sp>
          <p:nvSpPr>
            <p:cNvPr id="8" name="任意多边形: 形状 26">
              <a:extLst>
                <a:ext uri="{FF2B5EF4-FFF2-40B4-BE49-F238E27FC236}">
                  <a16:creationId xmlns:a16="http://schemas.microsoft.com/office/drawing/2014/main" xmlns="" id="{CBF2914A-3FA3-4E26-9F46-ED1820898E88}"/>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6883706F-2A65-475E-9048-AB5BDD5577A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a16="http://schemas.microsoft.com/office/drawing/2014/main" xmlns="" id="{5585FF4A-F2E2-4B8D-A349-4FEC98B53CE2}"/>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a16="http://schemas.microsoft.com/office/drawing/2014/main" xmlns="" id="{098E38FB-75B8-4B06-9E9E-13E5A39A7A15}"/>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265198662"/>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55A464B4-11AB-46F7-B6EA-CB55E6E74354}"/>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E8608928-BA60-46EB-82A9-50005507DA2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E9C11AB0-62FB-45B0-AAE7-B71E142F7210}"/>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52A42481-AD36-4D7E-815B-756DBEFDB13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3B4C4315-E4C1-4C2C-97FE-A50010BE7AF0}"/>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1531008614"/>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2E095E07-DE99-4AD2-9A98-7E18D43F9679}"/>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25C5D455-4278-4A69-B217-249DC58FF9E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1AD872DF-DAB4-470B-A9CA-D029B9F2D2E0}"/>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7AB4A2C2-820F-4A8F-A4D9-647DD073035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9577412E-4C5B-49B6-88E1-35347ED5C613}"/>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a16="http://schemas.microsoft.com/office/drawing/2014/main" xmlns="" id="{C22D2E1B-D912-4519-8607-8C6EE902D91F}"/>
              </a:ext>
            </a:extLst>
          </p:cNvPr>
          <p:cNvGrpSpPr>
            <a:grpSpLocks/>
          </p:cNvGrpSpPr>
          <p:nvPr/>
        </p:nvGrpSpPr>
        <p:grpSpPr bwMode="auto">
          <a:xfrm>
            <a:off x="0" y="0"/>
            <a:ext cx="1154113" cy="1268413"/>
            <a:chOff x="1" y="0"/>
            <a:chExt cx="958066" cy="1053150"/>
          </a:xfrm>
        </p:grpSpPr>
        <p:sp>
          <p:nvSpPr>
            <p:cNvPr id="8" name="任意多边形: 形状 26">
              <a:extLst>
                <a:ext uri="{FF2B5EF4-FFF2-40B4-BE49-F238E27FC236}">
                  <a16:creationId xmlns:a16="http://schemas.microsoft.com/office/drawing/2014/main" xmlns="" id="{0E1C24EE-CE7D-4880-9425-D6418C41CF1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A4BA23D7-9DC5-4914-8D39-8498FD0861E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a16="http://schemas.microsoft.com/office/drawing/2014/main" xmlns="" id="{73188296-3867-479C-B010-DCB58512C29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a16="http://schemas.microsoft.com/office/drawing/2014/main" xmlns="" id="{863073AC-BFF2-4C81-A24B-517CE23C28F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2594827214"/>
      </p:ext>
    </p:extLst>
  </p:cSld>
  <p:clrMapOvr>
    <a:masterClrMapping/>
  </p:clrMapOvr>
  <p:transition spd="slow">
    <p:random/>
  </p:transition>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34410861"/>
      </p:ext>
    </p:extLst>
  </p:cSld>
  <p:clrMapOvr>
    <a:masterClrMapping/>
  </p:clrMapOvr>
  <p:transition spd="slow">
    <p:random/>
  </p:transition>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26E4CECA-BBC9-4E7E-AFF0-3658D589740C}"/>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77D7250E-9ACF-48DE-BDB6-ECA88C680B3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7C352F58-E5DA-46F0-B53B-804DD9A5835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03F72117-4C55-4AEA-A033-22CDBDC81DB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6A7F6102-FD9E-4166-BD46-D12257AFE7D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7" name="组合 14">
            <a:extLst>
              <a:ext uri="{FF2B5EF4-FFF2-40B4-BE49-F238E27FC236}">
                <a16:creationId xmlns:a16="http://schemas.microsoft.com/office/drawing/2014/main" xmlns="" id="{CDDDB755-F760-4204-ADBF-D9C76844DD6E}"/>
              </a:ext>
            </a:extLst>
          </p:cNvPr>
          <p:cNvGrpSpPr>
            <a:grpSpLocks/>
          </p:cNvGrpSpPr>
          <p:nvPr/>
        </p:nvGrpSpPr>
        <p:grpSpPr bwMode="auto">
          <a:xfrm>
            <a:off x="0" y="0"/>
            <a:ext cx="1154113" cy="1268413"/>
            <a:chOff x="1" y="0"/>
            <a:chExt cx="958066" cy="1053150"/>
          </a:xfrm>
        </p:grpSpPr>
        <p:sp>
          <p:nvSpPr>
            <p:cNvPr id="8" name="任意多边形: 形状 26">
              <a:extLst>
                <a:ext uri="{FF2B5EF4-FFF2-40B4-BE49-F238E27FC236}">
                  <a16:creationId xmlns:a16="http://schemas.microsoft.com/office/drawing/2014/main" xmlns="" id="{A733CB1E-B35C-4D41-A25E-5279CE84910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7DFC48BA-09A6-4E8A-B58E-7EDB70AD6E45}"/>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0" name="等腰三角形 9">
              <a:extLst>
                <a:ext uri="{FF2B5EF4-FFF2-40B4-BE49-F238E27FC236}">
                  <a16:creationId xmlns:a16="http://schemas.microsoft.com/office/drawing/2014/main" xmlns="" id="{53DD580A-BE6D-4ED3-B75B-FAA47BFC728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等腰三角形 10">
              <a:extLst>
                <a:ext uri="{FF2B5EF4-FFF2-40B4-BE49-F238E27FC236}">
                  <a16:creationId xmlns:a16="http://schemas.microsoft.com/office/drawing/2014/main" xmlns="" id="{E3264A8F-72EE-4578-96CE-22CA537C541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2168883772"/>
      </p:ext>
    </p:extLst>
  </p:cSld>
  <p:clrMapOvr>
    <a:masterClrMapping/>
  </p:clrMapOvr>
  <p:transition spd="slow">
    <p:random/>
  </p:transition>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A1B7C3F7-423B-4326-99A7-C8ABD0070215}"/>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560352EB-405C-46EA-B5FA-0876DAFCD4E3}"/>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5EDFF0D0-3CA2-4138-B928-F6597AB665EA}"/>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9">
              <a:extLst>
                <a:ext uri="{FF2B5EF4-FFF2-40B4-BE49-F238E27FC236}">
                  <a16:creationId xmlns:a16="http://schemas.microsoft.com/office/drawing/2014/main" xmlns="" id="{DB3CACC6-4B8F-477A-BDD9-E687FCFF56D6}"/>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3CC961C9-5E0E-48BB-AD22-32E7486353B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grpSp>
        <p:nvGrpSpPr>
          <p:cNvPr id="11" name="组合 6">
            <a:extLst>
              <a:ext uri="{FF2B5EF4-FFF2-40B4-BE49-F238E27FC236}">
                <a16:creationId xmlns:a16="http://schemas.microsoft.com/office/drawing/2014/main" xmlns="" id="{FA5BB1C9-E7AF-4BA0-B030-6B6BD9607C86}"/>
              </a:ext>
            </a:extLst>
          </p:cNvPr>
          <p:cNvGrpSpPr>
            <a:grpSpLocks/>
          </p:cNvGrpSpPr>
          <p:nvPr/>
        </p:nvGrpSpPr>
        <p:grpSpPr bwMode="auto">
          <a:xfrm>
            <a:off x="0" y="0"/>
            <a:ext cx="1154113" cy="1268413"/>
            <a:chOff x="1" y="0"/>
            <a:chExt cx="958066" cy="1053150"/>
          </a:xfrm>
        </p:grpSpPr>
        <p:sp>
          <p:nvSpPr>
            <p:cNvPr id="12" name="任意多边形: 形状 26">
              <a:extLst>
                <a:ext uri="{FF2B5EF4-FFF2-40B4-BE49-F238E27FC236}">
                  <a16:creationId xmlns:a16="http://schemas.microsoft.com/office/drawing/2014/main" xmlns="" id="{E55EF1CE-2349-4737-9317-7D6A6AD96B8B}"/>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3" name="等腰三角形 12">
              <a:extLst>
                <a:ext uri="{FF2B5EF4-FFF2-40B4-BE49-F238E27FC236}">
                  <a16:creationId xmlns:a16="http://schemas.microsoft.com/office/drawing/2014/main" xmlns="" id="{BCEFE703-D73B-4CDD-82B8-92280262704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4" name="等腰三角形 9">
              <a:extLst>
                <a:ext uri="{FF2B5EF4-FFF2-40B4-BE49-F238E27FC236}">
                  <a16:creationId xmlns:a16="http://schemas.microsoft.com/office/drawing/2014/main" xmlns="" id="{D988472F-5445-4468-8AD2-F8A2DDA1214B}"/>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5" name="等腰三角形 14">
              <a:extLst>
                <a:ext uri="{FF2B5EF4-FFF2-40B4-BE49-F238E27FC236}">
                  <a16:creationId xmlns:a16="http://schemas.microsoft.com/office/drawing/2014/main" xmlns="" id="{4A39DB73-3357-40BF-A3D7-E4B3E074B47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2326783278"/>
      </p:ext>
    </p:extLst>
  </p:cSld>
  <p:clrMapOvr>
    <a:masterClrMapping/>
  </p:clrMapOvr>
  <p:transition spd="slow">
    <p:random/>
  </p:transition>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比较">
    <p:spTree>
      <p:nvGrpSpPr>
        <p:cNvPr id="1" name=""/>
        <p:cNvGrpSpPr/>
        <p:nvPr/>
      </p:nvGrpSpPr>
      <p:grpSpPr>
        <a:xfrm>
          <a:off x="0" y="0"/>
          <a:ext cx="0" cy="0"/>
          <a:chOff x="0" y="0"/>
          <a:chExt cx="0" cy="0"/>
        </a:xfrm>
      </p:grpSpPr>
      <p:grpSp>
        <p:nvGrpSpPr>
          <p:cNvPr id="4" name="组合 9">
            <a:extLst>
              <a:ext uri="{FF2B5EF4-FFF2-40B4-BE49-F238E27FC236}">
                <a16:creationId xmlns:a16="http://schemas.microsoft.com/office/drawing/2014/main" xmlns="" id="{CEF87CBC-1CAB-41D8-B713-AD27A9BE5631}"/>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E1A5806E-6C32-4E78-9993-1ECFCC91321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D30E2B72-BEB2-438F-A37D-096B3CA3798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5DFDC4AF-AEE6-4DFD-8E5C-F4F64F194E01}"/>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6DF5B618-FC4B-4373-ABB3-7016496D096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11" name="组合 14">
            <a:extLst>
              <a:ext uri="{FF2B5EF4-FFF2-40B4-BE49-F238E27FC236}">
                <a16:creationId xmlns:a16="http://schemas.microsoft.com/office/drawing/2014/main" xmlns="" id="{DF5E1F79-0A8A-4B72-94EE-6CC12D6731D2}"/>
              </a:ext>
            </a:extLst>
          </p:cNvPr>
          <p:cNvGrpSpPr>
            <a:grpSpLocks/>
          </p:cNvGrpSpPr>
          <p:nvPr/>
        </p:nvGrpSpPr>
        <p:grpSpPr bwMode="auto">
          <a:xfrm>
            <a:off x="0" y="0"/>
            <a:ext cx="1154113" cy="1268413"/>
            <a:chOff x="1" y="0"/>
            <a:chExt cx="958066" cy="1053150"/>
          </a:xfrm>
        </p:grpSpPr>
        <p:sp>
          <p:nvSpPr>
            <p:cNvPr id="12" name="任意多边形: 形状 26">
              <a:extLst>
                <a:ext uri="{FF2B5EF4-FFF2-40B4-BE49-F238E27FC236}">
                  <a16:creationId xmlns:a16="http://schemas.microsoft.com/office/drawing/2014/main" xmlns="" id="{CDF599E6-4B89-4892-A1CD-0ABDA1A7DA44}"/>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等腰三角形 12">
              <a:extLst>
                <a:ext uri="{FF2B5EF4-FFF2-40B4-BE49-F238E27FC236}">
                  <a16:creationId xmlns:a16="http://schemas.microsoft.com/office/drawing/2014/main" xmlns="" id="{C521F94F-852A-4D6A-A282-CCD9D64F736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4" name="等腰三角形 13">
              <a:extLst>
                <a:ext uri="{FF2B5EF4-FFF2-40B4-BE49-F238E27FC236}">
                  <a16:creationId xmlns:a16="http://schemas.microsoft.com/office/drawing/2014/main" xmlns="" id="{33F1F726-209C-418B-A069-5A79115B48BC}"/>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xmlns="" id="{745DA690-CF35-44A1-884A-BF087DC6414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583462181"/>
      </p:ext>
    </p:extLst>
  </p:cSld>
  <p:clrMapOvr>
    <a:masterClrMapping/>
  </p:clrMapOvr>
  <p:transition spd="slow">
    <p:random/>
  </p:transition>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xmlns="" id="{13A90CFB-803E-4006-8A98-D1A1C3AF480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A89D11CF-6B36-4C1A-9996-C1E0677028A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1BB4DCA6-82B5-4B4D-A2F9-1C104516D77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B3727F8D-4DD1-48E7-A3AD-CF4AF95B415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9470143C-50DA-4824-A075-99B063BC46AB}"/>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7" name="组合 14">
            <a:extLst>
              <a:ext uri="{FF2B5EF4-FFF2-40B4-BE49-F238E27FC236}">
                <a16:creationId xmlns:a16="http://schemas.microsoft.com/office/drawing/2014/main" xmlns="" id="{F882270C-0210-4B2A-8B4B-EE935E4EA9B2}"/>
              </a:ext>
            </a:extLst>
          </p:cNvPr>
          <p:cNvGrpSpPr>
            <a:grpSpLocks/>
          </p:cNvGrpSpPr>
          <p:nvPr/>
        </p:nvGrpSpPr>
        <p:grpSpPr bwMode="auto">
          <a:xfrm>
            <a:off x="0" y="0"/>
            <a:ext cx="1154113" cy="1268413"/>
            <a:chOff x="1" y="0"/>
            <a:chExt cx="958066" cy="1053150"/>
          </a:xfrm>
        </p:grpSpPr>
        <p:sp>
          <p:nvSpPr>
            <p:cNvPr id="8" name="任意多边形: 形状 26">
              <a:extLst>
                <a:ext uri="{FF2B5EF4-FFF2-40B4-BE49-F238E27FC236}">
                  <a16:creationId xmlns:a16="http://schemas.microsoft.com/office/drawing/2014/main" xmlns="" id="{D1F1709A-5F74-4B10-A411-195EE223D5AE}"/>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29206CFF-DD0D-413E-8A2C-9836BCA10F8D}"/>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0" name="等腰三角形 9">
              <a:extLst>
                <a:ext uri="{FF2B5EF4-FFF2-40B4-BE49-F238E27FC236}">
                  <a16:creationId xmlns:a16="http://schemas.microsoft.com/office/drawing/2014/main" xmlns="" id="{681031AF-AD1C-4CC3-807E-5A11E5AC143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等腰三角形 10">
              <a:extLst>
                <a:ext uri="{FF2B5EF4-FFF2-40B4-BE49-F238E27FC236}">
                  <a16:creationId xmlns:a16="http://schemas.microsoft.com/office/drawing/2014/main" xmlns="" id="{6EF9452F-FAE9-433F-8FC0-B22A68E86976}"/>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2403057210"/>
      </p:ext>
    </p:extLst>
  </p:cSld>
  <p:clrMapOvr>
    <a:masterClrMapping/>
  </p:clrMapOvr>
  <p:transition spd="slow">
    <p:random/>
  </p:transition>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484379F5-26AC-40E2-B2A8-D2DDFF2F4937}"/>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6AC17CDB-6170-417E-B008-2796F71040B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45114E4C-1C9E-4A64-B6CF-23D8E6DC0FE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7FEA9A6C-EC7D-4D08-99E5-FE7D8F995CF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5E24217F-9157-4EB3-BF69-1A5BB9B511C9}"/>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3402598143"/>
      </p:ext>
    </p:extLst>
  </p:cSld>
  <p:clrMapOvr>
    <a:masterClrMapping/>
  </p:clrMapOvr>
  <p:transition spd="slow">
    <p:random/>
  </p:transition>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E4CFA96D-C32A-4807-8AD3-DE1ADEDF11DE}"/>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4AD58B1C-9022-458B-8802-C73DC3E2DF7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3FFFEA48-A507-45ED-85CB-063820C4CC1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9">
              <a:extLst>
                <a:ext uri="{FF2B5EF4-FFF2-40B4-BE49-F238E27FC236}">
                  <a16:creationId xmlns:a16="http://schemas.microsoft.com/office/drawing/2014/main" xmlns="" id="{797143FF-6BA8-490B-832A-9BB11614D6B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F9B5BE4A-3357-473D-A9BC-459C64D9105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3042959988"/>
      </p:ext>
    </p:extLst>
  </p:cSld>
  <p:clrMapOvr>
    <a:masterClrMapping/>
  </p:clrMapOvr>
  <p:transition spd="slow">
    <p:random/>
  </p:transition>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_比较">
    <p:spTree>
      <p:nvGrpSpPr>
        <p:cNvPr id="1" name=""/>
        <p:cNvGrpSpPr/>
        <p:nvPr/>
      </p:nvGrpSpPr>
      <p:grpSpPr>
        <a:xfrm>
          <a:off x="0" y="0"/>
          <a:ext cx="0" cy="0"/>
          <a:chOff x="0" y="0"/>
          <a:chExt cx="0" cy="0"/>
        </a:xfrm>
      </p:grpSpPr>
      <p:grpSp>
        <p:nvGrpSpPr>
          <p:cNvPr id="4" name="组合 9">
            <a:extLst>
              <a:ext uri="{FF2B5EF4-FFF2-40B4-BE49-F238E27FC236}">
                <a16:creationId xmlns:a16="http://schemas.microsoft.com/office/drawing/2014/main" xmlns="" id="{74548B5E-4D8F-4A2E-86C2-7D181F2FEE22}"/>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C80C1C6E-0240-4AD5-A642-FBA916DD5044}"/>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3744C554-32E9-4E0A-A75B-16A17A45C54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62F73A2C-709E-47C2-91A1-9F2737F421E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CD0D8D0D-FF59-4685-AA08-D71D71E5BCB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2700564681"/>
      </p:ext>
    </p:extLst>
  </p:cSld>
  <p:clrMapOvr>
    <a:masterClrMapping/>
  </p:clrMapOvr>
  <p:transition spd="slow">
    <p:random/>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比较">
    <p:spTree>
      <p:nvGrpSpPr>
        <p:cNvPr id="1" name=""/>
        <p:cNvGrpSpPr/>
        <p:nvPr/>
      </p:nvGrpSpPr>
      <p:grpSpPr>
        <a:xfrm>
          <a:off x="0" y="0"/>
          <a:ext cx="0" cy="0"/>
          <a:chOff x="0" y="0"/>
          <a:chExt cx="0" cy="0"/>
        </a:xfrm>
      </p:grpSpPr>
      <p:grpSp>
        <p:nvGrpSpPr>
          <p:cNvPr id="4" name="组合 9">
            <a:extLst>
              <a:ext uri="{FF2B5EF4-FFF2-40B4-BE49-F238E27FC236}">
                <a16:creationId xmlns:a16="http://schemas.microsoft.com/office/drawing/2014/main" xmlns="" id="{30548265-B467-4808-A07E-7042AFC6708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AE4EE33E-AEC7-4B10-BB57-C41B2B202AE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38355180-8C7F-433D-AFBF-DA791923636D}"/>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17DB717E-3205-4080-974A-510F194AA9D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593FFA56-B998-409B-8F70-9CAA465A9FC8}"/>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11" name="组合 14">
            <a:extLst>
              <a:ext uri="{FF2B5EF4-FFF2-40B4-BE49-F238E27FC236}">
                <a16:creationId xmlns:a16="http://schemas.microsoft.com/office/drawing/2014/main" xmlns="" id="{D8E88E79-D482-4D7B-8F8C-C3FED3DAD46E}"/>
              </a:ext>
            </a:extLst>
          </p:cNvPr>
          <p:cNvGrpSpPr>
            <a:grpSpLocks/>
          </p:cNvGrpSpPr>
          <p:nvPr userDrawn="1"/>
        </p:nvGrpSpPr>
        <p:grpSpPr bwMode="auto">
          <a:xfrm>
            <a:off x="0" y="0"/>
            <a:ext cx="1154113" cy="1268413"/>
            <a:chOff x="1" y="0"/>
            <a:chExt cx="958066" cy="1053150"/>
          </a:xfrm>
        </p:grpSpPr>
        <p:sp>
          <p:nvSpPr>
            <p:cNvPr id="12" name="任意多边形: 形状 26">
              <a:extLst>
                <a:ext uri="{FF2B5EF4-FFF2-40B4-BE49-F238E27FC236}">
                  <a16:creationId xmlns:a16="http://schemas.microsoft.com/office/drawing/2014/main" xmlns="" id="{27FA3DF8-10AC-4111-97AA-7FD44AEA2B1E}"/>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等腰三角形 12">
              <a:extLst>
                <a:ext uri="{FF2B5EF4-FFF2-40B4-BE49-F238E27FC236}">
                  <a16:creationId xmlns:a16="http://schemas.microsoft.com/office/drawing/2014/main" xmlns="" id="{04F7C373-153F-479E-9BA9-0A475DC1E0F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4" name="等腰三角形 13">
              <a:extLst>
                <a:ext uri="{FF2B5EF4-FFF2-40B4-BE49-F238E27FC236}">
                  <a16:creationId xmlns:a16="http://schemas.microsoft.com/office/drawing/2014/main" xmlns="" id="{D56E80D6-3599-4F15-9FB6-F6AAF0D90E5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xmlns="" id="{585553D4-F26B-41B2-BA46-16DC42E08B0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3429539770"/>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仅标题">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xmlns="" id="{D1356142-16F8-4535-B568-5DF4905D911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309630F9-6521-4628-8028-632B381B7ED4}"/>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4539E48E-BFB5-47DD-B979-A8A35B9E36D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A1ACC93D-A11A-4BC8-AA29-DFEA172898D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397A3FD9-428E-4E0B-BCBE-4EF908407C9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2063911755"/>
      </p:ext>
    </p:extLst>
  </p:cSld>
  <p:clrMapOvr>
    <a:masterClrMapping/>
  </p:clrMapOvr>
  <p:transition spd="slow">
    <p:random/>
  </p:transition>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87389"/>
            <a:ext cx="11176000" cy="609398"/>
          </a:xfrm>
          <a:prstGeom prst="rect">
            <a:avLst/>
          </a:prstGeo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xmlns="" val="1104949473"/>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742895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1429208"/>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D00522A6-F88D-4A2E-86EF-44B28EF3E21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E8A4AC6B-5ACE-4B0F-8B03-9E274A1EF48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EBC9A0BF-6F42-48AC-AD55-D844EFCF3E0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AD406A36-0734-4843-8808-E4F20A28866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5AE39407-F2C2-4275-AAB8-DBA5354CFD0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749369569"/>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9355897"/>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974D339B-5E3F-4FEF-9CC9-68B305BFDA2E}"/>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65E235CB-E3ED-463D-BDC8-837348438EE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15DA426E-AD9A-46CA-A051-69D89C8EF8C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F62C0591-57BF-46F7-B144-43B56693E21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732720A2-9A8F-4376-9770-7A127B839DF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2877537552"/>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D4D48A10-FB0E-4253-A6A5-862CA8AA9D35}"/>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7BA48AE5-9FF5-44A8-AEFF-6C7FD4B086C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73CC8D5F-715B-4542-8AF8-7261B0DB029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731F9562-BC32-4C53-906B-9FBC3143A3E5}"/>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B2279E50-1047-4CED-89D1-C984F356E61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2415388944"/>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09724070-A1C0-4DB3-962E-8248287504F9}"/>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1F98B919-1566-4A09-8726-5938D3ADCE6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72135259-65BD-4A92-B53A-5C779CF89B1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EB7B8183-A573-482F-8DAE-108740E6C005}"/>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9AE14BF4-82E2-4E02-9D67-318AD630CE6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2656989493"/>
      </p:ext>
    </p:extLst>
  </p:cSld>
  <p:clrMapOvr>
    <a:masterClrMapping/>
  </p:clrMapOvr>
  <p:transition spd="slow">
    <p:random/>
  </p:transition>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1312534"/>
      </p:ext>
    </p:extLst>
  </p:cSld>
  <p:clrMapOvr>
    <a:masterClrMapping/>
  </p:clrMapOvr>
  <p:transition spd="slow">
    <p:random/>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xmlns="" id="{74B18345-3ACD-4085-8A11-21E506F7299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2EE2440A-A2BE-4F17-837F-BECA8142396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031910CE-A79A-4E14-84C3-C1687920A533}"/>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B812071E-145A-4825-BC99-A7ABEED25729}"/>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65F648C7-8C1D-447A-B3D3-C6156F4375E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7" name="组合 14">
            <a:extLst>
              <a:ext uri="{FF2B5EF4-FFF2-40B4-BE49-F238E27FC236}">
                <a16:creationId xmlns:a16="http://schemas.microsoft.com/office/drawing/2014/main" xmlns="" id="{86CE5793-4D7A-4F2B-BE1D-3B2ABF4A3A54}"/>
              </a:ext>
            </a:extLst>
          </p:cNvPr>
          <p:cNvGrpSpPr>
            <a:grpSpLocks/>
          </p:cNvGrpSpPr>
          <p:nvPr userDrawn="1"/>
        </p:nvGrpSpPr>
        <p:grpSpPr bwMode="auto">
          <a:xfrm>
            <a:off x="0" y="0"/>
            <a:ext cx="1154113" cy="1268413"/>
            <a:chOff x="1" y="0"/>
            <a:chExt cx="958066" cy="1053150"/>
          </a:xfrm>
        </p:grpSpPr>
        <p:sp>
          <p:nvSpPr>
            <p:cNvPr id="8" name="任意多边形: 形状 26">
              <a:extLst>
                <a:ext uri="{FF2B5EF4-FFF2-40B4-BE49-F238E27FC236}">
                  <a16:creationId xmlns:a16="http://schemas.microsoft.com/office/drawing/2014/main" xmlns="" id="{0E941B29-F309-4E95-B5EE-7684C2E7D5A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9574B039-D505-486C-89E6-93904E0A58F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0" name="等腰三角形 9">
              <a:extLst>
                <a:ext uri="{FF2B5EF4-FFF2-40B4-BE49-F238E27FC236}">
                  <a16:creationId xmlns:a16="http://schemas.microsoft.com/office/drawing/2014/main" xmlns="" id="{3D9E943E-386B-4419-BCF1-583348EB4C2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等腰三角形 10">
              <a:extLst>
                <a:ext uri="{FF2B5EF4-FFF2-40B4-BE49-F238E27FC236}">
                  <a16:creationId xmlns:a16="http://schemas.microsoft.com/office/drawing/2014/main" xmlns="" id="{101298D6-2C8B-412C-A526-C957C282945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253097578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37CA60A2-257B-4F3C-A327-A9A022BA4D5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90DDFA16-AD7B-4A81-94AB-01EA58A904D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21A039D2-EF52-402E-A17A-587CE6178DD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D4730CA9-C2A5-4FC4-B23E-FA7EAAE4771D}"/>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D7ABBED3-FA50-41C0-A45C-E9E70CA71E78}"/>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941888947"/>
      </p:ext>
    </p:extLst>
  </p:cSld>
  <p:clrMapOvr>
    <a:masterClrMapping/>
  </p:clrMapOvr>
  <p:transition spd="slow">
    <p:random/>
  </p:transition>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00243A91-3FEC-45A1-949B-A1703D8D965D}"/>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6BEA60FE-6BBD-4AA5-945D-11E04925973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9945C373-FAD3-4CBE-B808-8611BEC8AD7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0360F20C-FB0F-44CA-926C-E0C3AD84BD7C}"/>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A4E63501-79B6-4B75-A186-59EE8AE7AEE9}"/>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1628083082"/>
      </p:ext>
    </p:extLst>
  </p:cSld>
  <p:clrMapOvr>
    <a:masterClrMapping/>
  </p:clrMapOvr>
  <p:transition spd="slow">
    <p:random/>
  </p:transition>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31025D0A-D7DA-48BA-B787-F613E1B4953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E1495DEA-E041-4CFF-9429-5DFF2DA5F12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606EB7E5-A903-41D6-84D2-48DC4448903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033C581B-CD27-420D-B5EE-C5ED66D4972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4233B7B4-E18D-47BA-AE38-18BC2BC3284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1324308391"/>
      </p:ext>
    </p:extLst>
  </p:cSld>
  <p:clrMapOvr>
    <a:masterClrMapping/>
  </p:clrMapOvr>
  <p:transition spd="slow">
    <p:random/>
  </p:transition>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AB019A99-8746-4692-8F48-F695EF94A108}"/>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D4E2F87E-EE2F-4D0F-B220-11C30868AFB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29CD8DD2-99A1-407C-BE59-D7C3139FC39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DD8A078E-6FE1-45DE-933D-0F0CE04F299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5592883D-0EAF-4FD4-BF95-F74A8ECE9B6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3952596396"/>
      </p:ext>
    </p:extLst>
  </p:cSld>
  <p:clrMapOvr>
    <a:masterClrMapping/>
  </p:clrMapOvr>
  <p:transition spd="slow">
    <p:random/>
  </p:transition>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A01EBD5-52CC-4CDB-BDEF-DFEFFFE0ED09}"/>
              </a:ext>
            </a:extLst>
          </p:cNvPr>
          <p:cNvSpPr txBox="1">
            <a:spLocks/>
          </p:cNvSpPr>
          <p:nvPr/>
        </p:nvSpPr>
        <p:spPr>
          <a:xfrm>
            <a:off x="508000" y="4151116"/>
            <a:ext cx="11176000" cy="609398"/>
          </a:xfrm>
          <a:prstGeom prst="rect">
            <a:avLst/>
          </a:prstGeom>
        </p:spPr>
        <p:txBody>
          <a:bodyPr/>
          <a:lstStyle>
            <a:lvl1pPr algn="l" defTabSz="914363" rtl="0" eaLnBrk="1" latinLnBrk="0" hangingPunct="1">
              <a:lnSpc>
                <a:spcPct val="90000"/>
              </a:lnSpc>
              <a:spcBef>
                <a:spcPct val="0"/>
              </a:spcBef>
              <a:buNone/>
              <a:defRPr lang="en-US" sz="4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algn="r" fontAlgn="auto">
              <a:spcAft>
                <a:spcPts val="0"/>
              </a:spcAft>
              <a:defRPr/>
            </a:pPr>
            <a:r>
              <a:rPr lang="zh-CN" altLang="en-US" sz="3200" dirty="0"/>
              <a:t>请输入子标题</a:t>
            </a:r>
          </a:p>
        </p:txBody>
      </p:sp>
      <p:sp>
        <p:nvSpPr>
          <p:cNvPr id="2" name="Title 1"/>
          <p:cNvSpPr>
            <a:spLocks noGrp="1"/>
          </p:cNvSpPr>
          <p:nvPr>
            <p:ph type="title"/>
          </p:nvPr>
        </p:nvSpPr>
        <p:spPr>
          <a:xfrm>
            <a:off x="508000" y="3389114"/>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xmlns="" val="1899024506"/>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xmlns="" val="4292140280"/>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5999358"/>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7336445"/>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xmlns="" val="402298189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11553"/>
            <a:ext cx="5486400" cy="2129814"/>
          </a:xfrm>
          <a:prstGeom prst="rect">
            <a:avLst/>
          </a:prstGeom>
        </p:spPr>
        <p:txBody>
          <a:bodyPr/>
          <a:lstStyle>
            <a:lvl1pPr marL="339976" indent="-339976">
              <a:lnSpc>
                <a:spcPct val="90000"/>
              </a:lnSpc>
              <a:defRPr sz="2800">
                <a:solidFill>
                  <a:schemeClr val="bg1"/>
                </a:solidFill>
              </a:defRPr>
            </a:lvl1pPr>
            <a:lvl2pPr marL="673338" indent="-325424">
              <a:lnSpc>
                <a:spcPct val="90000"/>
              </a:lnSpc>
              <a:defRPr sz="2400">
                <a:solidFill>
                  <a:schemeClr val="bg1"/>
                </a:solidFill>
              </a:defRPr>
            </a:lvl2pPr>
            <a:lvl3pPr marL="953785" indent="-288384">
              <a:lnSpc>
                <a:spcPct val="90000"/>
              </a:lnSpc>
              <a:defRPr sz="2000">
                <a:solidFill>
                  <a:schemeClr val="bg1"/>
                </a:solidFill>
              </a:defRPr>
            </a:lvl3pPr>
            <a:lvl4pPr marL="1227618" indent="-273833">
              <a:lnSpc>
                <a:spcPct val="90000"/>
              </a:lnSpc>
              <a:defRPr sz="1800">
                <a:solidFill>
                  <a:schemeClr val="bg1"/>
                </a:solidFill>
              </a:defRPr>
            </a:lvl4pPr>
            <a:lvl5pPr marL="1516002" indent="-280447">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7600" y="1411553"/>
            <a:ext cx="54864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Tree>
    <p:extLst>
      <p:ext uri="{BB962C8B-B14F-4D97-AF65-F5344CB8AC3E}">
        <p14:creationId xmlns:p14="http://schemas.microsoft.com/office/powerpoint/2010/main" xmlns="" val="145539284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5A42BCC2-D253-4916-ACEA-6D385D3B50BB}"/>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208DFAA9-DF91-4AF1-8BBB-DB9F5C2C122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B86BF18C-FB84-4BBB-9700-0024C3E21F6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E7D5BB70-51F6-47D2-8830-D78D415E772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B3CC7436-64FB-417E-AC20-4E2244199D05}"/>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1049520020"/>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4" y="6238877"/>
            <a:ext cx="12192001" cy="619125"/>
          </a:xfrm>
          <a:prstGeom prst="rect">
            <a:avLst/>
          </a:prstGeom>
          <a:solidFill>
            <a:schemeClr val="accent2"/>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zh-CN" altLang="en-US"/>
              <a:t>编辑母版文本样式</a:t>
            </a:r>
          </a:p>
        </p:txBody>
      </p:sp>
      <p:sp>
        <p:nvSpPr>
          <p:cNvPr id="5" name="Title 1"/>
          <p:cNvSpPr>
            <a:spLocks noGrp="1"/>
          </p:cNvSpPr>
          <p:nvPr>
            <p:ph type="title"/>
          </p:nvPr>
        </p:nvSpPr>
        <p:spPr>
          <a:xfrm>
            <a:off x="508000" y="687389"/>
            <a:ext cx="11176000" cy="609398"/>
          </a:xfrm>
          <a:prstGeom prst="rect">
            <a:avLst/>
          </a:prstGeom>
        </p:spPr>
        <p:txBody>
          <a:bodyPr/>
          <a:lstStyle>
            <a:lvl1pPr>
              <a:defRPr sz="4400"/>
            </a:lvl1pPr>
          </a:lstStyle>
          <a:p>
            <a:r>
              <a:rPr lang="zh-CN" altLang="en-US"/>
              <a:t>单击此处编辑母版标题样式</a:t>
            </a:r>
            <a:endParaRPr lang="en-US" dirty="0"/>
          </a:p>
        </p:txBody>
      </p:sp>
      <p:sp>
        <p:nvSpPr>
          <p:cNvPr id="7" name="Content Placeholder 3"/>
          <p:cNvSpPr>
            <a:spLocks noGrp="1"/>
          </p:cNvSpPr>
          <p:nvPr>
            <p:ph sz="half" idx="2"/>
          </p:nvPr>
        </p:nvSpPr>
        <p:spPr>
          <a:xfrm>
            <a:off x="508000" y="1411553"/>
            <a:ext cx="11176000" cy="2129814"/>
          </a:xfrm>
          <a:prstGeom prst="rect">
            <a:avLst/>
          </a:prstGeom>
        </p:spPr>
        <p:txBody>
          <a:bodyPr/>
          <a:lstStyle>
            <a:lvl1pPr marL="347914" indent="-347914">
              <a:lnSpc>
                <a:spcPct val="90000"/>
              </a:lnSpc>
              <a:defRPr sz="2800">
                <a:solidFill>
                  <a:schemeClr val="bg1"/>
                </a:solidFill>
              </a:defRPr>
            </a:lvl1pPr>
            <a:lvl2pPr marL="673338" indent="-339976">
              <a:lnSpc>
                <a:spcPct val="90000"/>
              </a:lnSpc>
              <a:defRPr sz="2400">
                <a:solidFill>
                  <a:schemeClr val="bg1"/>
                </a:solidFill>
              </a:defRPr>
            </a:lvl2pPr>
            <a:lvl3pPr marL="961722" indent="-302936">
              <a:lnSpc>
                <a:spcPct val="90000"/>
              </a:lnSpc>
              <a:defRPr sz="2000">
                <a:solidFill>
                  <a:schemeClr val="bg1"/>
                </a:solidFill>
              </a:defRPr>
            </a:lvl3pPr>
            <a:lvl4pPr marL="1227618" indent="-265896">
              <a:lnSpc>
                <a:spcPct val="90000"/>
              </a:lnSpc>
              <a:defRPr sz="1800">
                <a:solidFill>
                  <a:schemeClr val="bg1"/>
                </a:solidFill>
              </a:defRPr>
            </a:lvl4pPr>
            <a:lvl5pPr marL="1516002" indent="-273833">
              <a:lnSpc>
                <a:spcPct val="90000"/>
              </a:lnSpc>
              <a:defRPr sz="1800">
                <a:solidFill>
                  <a:schemeClr val="bg1"/>
                </a:solidFill>
              </a:defRPr>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xmlns="" val="635641178"/>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BB77C0F1-E2C4-41CE-91E1-73514F388375}"/>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6A1DDAA0-3F39-47B9-92CA-6099DBBC4CA2}"/>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75D5290B-4EA4-454D-9F67-8F1F024059A7}"/>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729320DE-7FB3-4373-B92E-1DF0EAEBCB9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36D12B55-0305-4572-B180-6F09D3C0CA4C}"/>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3774262951"/>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4139794"/>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2BF9FB0C-41CE-47A0-AD9A-ECEFDECFA941}"/>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2DBF7FAA-ACBA-453B-A869-5926EF6651E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BB7D9062-9EB9-4F7F-8DBB-02C04EC5EF94}"/>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6948F1B7-078C-47EB-8891-12E9C123A5C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F5DD76DB-6023-487C-91E9-3F855707E9B8}"/>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46218953"/>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83E4E11D-F20A-4A31-9D04-730A8F39EA0A}"/>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6891A03B-968A-47BD-8CE2-C08E0DFF0ED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2917AAF2-4D45-4EE3-95C0-72A621C41CA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391703AC-A486-43BB-822D-9511085C86CC}"/>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5A782467-2A44-44B1-BD8D-AEBF78A9163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503510437"/>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E785CD7D-FA8B-426F-BB50-08E8A371E666}"/>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94D8B931-33AC-42DD-866C-E2F8A1A269D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2942EE15-468B-4122-89E2-593F70D8F223}"/>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53F58E86-BC38-416C-BF20-B319891ECFE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DECA1EA1-7E9E-4856-BDDF-BB9D225F485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2716475210"/>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2488914"/>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4B2654F3-C320-484B-9FE9-F150D03C9316}"/>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791D0A9C-6313-491F-8EDB-1F6B832F5A15}"/>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等腰三角形 3">
              <a:extLst>
                <a:ext uri="{FF2B5EF4-FFF2-40B4-BE49-F238E27FC236}">
                  <a16:creationId xmlns:a16="http://schemas.microsoft.com/office/drawing/2014/main" xmlns="" id="{843BDF26-F1E0-42FF-9A82-876A0F006BE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5" name="等腰三角形 4">
              <a:extLst>
                <a:ext uri="{FF2B5EF4-FFF2-40B4-BE49-F238E27FC236}">
                  <a16:creationId xmlns:a16="http://schemas.microsoft.com/office/drawing/2014/main" xmlns="" id="{BD2A1B2E-DE50-4D05-BDC5-3E0AEE41DCB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20A134F7-5FA8-452C-8B72-8F51FEDBD90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Tree>
    <p:extLst>
      <p:ext uri="{BB962C8B-B14F-4D97-AF65-F5344CB8AC3E}">
        <p14:creationId xmlns:p14="http://schemas.microsoft.com/office/powerpoint/2010/main" xmlns="" val="929042554"/>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617E94DA-4969-4715-82E7-61C29B74E61F}"/>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C613D8EA-DC25-4ED5-9302-D360A4D72EE6}"/>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89430222-F099-4BE0-9EC8-38E470D2FF16}"/>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6">
              <a:extLst>
                <a:ext uri="{FF2B5EF4-FFF2-40B4-BE49-F238E27FC236}">
                  <a16:creationId xmlns:a16="http://schemas.microsoft.com/office/drawing/2014/main" xmlns="" id="{50726847-71A4-456D-827A-E71016E3076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3C40D0D0-0401-4E19-B070-7F2FC6D67A5E}"/>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noProof="1"/>
              <a:t>单击此处编辑母版标题样式</a:t>
            </a:r>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1406126990"/>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9B6F721E-AFA6-4757-9B33-9B970B8B239F}"/>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FB677501-0448-409D-8D73-7DA70753B430}"/>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5909AA9C-8FBB-434F-BECD-0C70C42B0E5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3D897273-0857-4F06-96CA-6DB394D44DE0}"/>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CCEB4E63-BB17-43F5-A929-56E11E44DE2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51401818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26BEDC94-0BEE-4F7F-A83C-8A9A03C98041}"/>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E3912174-1B8F-4EE9-A0EA-FBAB485BB0F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C80F2F91-53AA-4E13-A9A4-3354EFA54D01}"/>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等腰三角形 9">
              <a:extLst>
                <a:ext uri="{FF2B5EF4-FFF2-40B4-BE49-F238E27FC236}">
                  <a16:creationId xmlns:a16="http://schemas.microsoft.com/office/drawing/2014/main" xmlns="" id="{0670421E-B2BC-4DD6-B9E8-4DE381D3CEC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等腰三角形 8">
              <a:extLst>
                <a:ext uri="{FF2B5EF4-FFF2-40B4-BE49-F238E27FC236}">
                  <a16:creationId xmlns:a16="http://schemas.microsoft.com/office/drawing/2014/main" xmlns="" id="{06C3F924-931E-40E5-97A6-439CE7D69AA1}"/>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noProof="1"/>
              <a:t>单击此处编辑母版标题样式</a:t>
            </a:r>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xmlns="" val="3599514592"/>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9D6711AC-4B73-4813-8DCC-E589F1E1B1F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693741DE-4851-433B-B4E9-107B26997D91}"/>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1DB3FA63-9583-407F-9DCE-DBEFACE636E9}"/>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866A0599-3866-4DBF-887B-4D086861B074}"/>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04EBA0F4-64A4-4F43-8A51-683E43ADE73A}"/>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362321116"/>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A3003F5E-76EA-4C05-BFCD-81A6F03A3103}"/>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1BE3F339-9BB0-406C-8838-2BA6AACC893E}"/>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a16="http://schemas.microsoft.com/office/drawing/2014/main" xmlns="" id="{9F4B21B2-02DB-47D8-92D8-DD256DCED025}"/>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a16="http://schemas.microsoft.com/office/drawing/2014/main" xmlns="" id="{924BCAD0-EC8B-43B0-93DA-8EA68923587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8E7BAFC5-51DF-40ED-8321-7CD3DE841447}"/>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xmlns="" val="1892285976"/>
      </p:ext>
    </p:extLst>
  </p:cSld>
  <p:clrMapOvr>
    <a:masterClrMapping/>
  </p:clrMapOvr>
  <p:transition spd="slow">
    <p:random/>
  </p:transition>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7262250"/>
      </p:ext>
    </p:extLst>
  </p:cSld>
  <p:clrMapOvr>
    <a:masterClrMapping/>
  </p:clrMapOvr>
  <p:transition spd="slow">
    <p:random/>
  </p:transition>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ABF85760-64D8-43FE-BAD6-3BD59EC581CB}"/>
              </a:ext>
            </a:extLst>
          </p:cNvPr>
          <p:cNvGrpSpPr>
            <a:grpSpLocks/>
          </p:cNvGrpSpPr>
          <p:nvPr/>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65E81053-9BFD-4056-AF07-015E7F7DBF28}"/>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a16="http://schemas.microsoft.com/office/drawing/2014/main" xmlns="" id="{B3F78D98-0058-4D67-8638-F6F080398FA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a16="http://schemas.microsoft.com/office/drawing/2014/main" xmlns="" id="{DA8E0828-EA70-4DC5-B19E-331CB468F77F}"/>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4DE719F4-3716-4FC1-99F6-AF7604E1619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xmlns="" val="2575632819"/>
      </p:ext>
    </p:extLst>
  </p:cSld>
  <p:clrMapOvr>
    <a:masterClrMapping/>
  </p:clrMapOvr>
  <p:transition spd="slow">
    <p:random/>
  </p:transition>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5583527B-36DD-4BF7-8031-CED663CEE93B}"/>
              </a:ext>
            </a:extLst>
          </p:cNvPr>
          <p:cNvGrpSpPr>
            <a:grpSpLocks/>
          </p:cNvGrpSpPr>
          <p:nvPr/>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D2DE4ADA-5C6A-4955-96DF-C9EEDB8CE6F7}"/>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6795909C-2AD4-445A-BF43-8C142F7DDD4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等腰三角形 6">
              <a:extLst>
                <a:ext uri="{FF2B5EF4-FFF2-40B4-BE49-F238E27FC236}">
                  <a16:creationId xmlns:a16="http://schemas.microsoft.com/office/drawing/2014/main" xmlns="" id="{F1F6C2E2-D800-4B12-A211-280BA35A14BE}"/>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等腰三角形 8">
              <a:extLst>
                <a:ext uri="{FF2B5EF4-FFF2-40B4-BE49-F238E27FC236}">
                  <a16:creationId xmlns:a16="http://schemas.microsoft.com/office/drawing/2014/main" xmlns="" id="{14C9EC49-CFE4-4C99-A722-7BC6F2859459}"/>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3273321305"/>
      </p:ext>
    </p:extLst>
  </p:cSld>
  <p:clrMapOvr>
    <a:masterClrMapping/>
  </p:clrMapOvr>
  <p:transition spd="slow">
    <p:random/>
  </p:transition>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505AE0BD-158E-4BD7-BA7B-0BE3262E84E3}"/>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F2A1D8B0-4CC8-4F8D-BA27-C037FA4D8ABA}"/>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a16="http://schemas.microsoft.com/office/drawing/2014/main" xmlns="" id="{F53BFD5D-A43F-410E-BA42-E4D66B85942E}"/>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a16="http://schemas.microsoft.com/office/drawing/2014/main" xmlns="" id="{6D474218-833E-4808-83BD-97B4F588C48A}"/>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5774D239-AA8A-4772-B1DB-C306763DB1EF}"/>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xmlns="" val="3604529533"/>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161923"/>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E41D1483-A6FE-4973-98E9-05361590E029}"/>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1B811B1D-D29A-4805-9ED5-AF413A1DC285}"/>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a16="http://schemas.microsoft.com/office/drawing/2014/main" xmlns="" id="{5C790AC1-8414-48DC-9C24-CF998F51B7D8}"/>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等腰三角形 4">
              <a:extLst>
                <a:ext uri="{FF2B5EF4-FFF2-40B4-BE49-F238E27FC236}">
                  <a16:creationId xmlns:a16="http://schemas.microsoft.com/office/drawing/2014/main" xmlns="" id="{DE3DD1C2-590E-41CA-B28B-BD9040826B13}"/>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A8A42A80-16C7-4174-A91E-5413A3C0B592}"/>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Tree>
    <p:extLst>
      <p:ext uri="{BB962C8B-B14F-4D97-AF65-F5344CB8AC3E}">
        <p14:creationId xmlns:p14="http://schemas.microsoft.com/office/powerpoint/2010/main" xmlns="" val="2504973985"/>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4" name="组合 6">
            <a:extLst>
              <a:ext uri="{FF2B5EF4-FFF2-40B4-BE49-F238E27FC236}">
                <a16:creationId xmlns:a16="http://schemas.microsoft.com/office/drawing/2014/main" xmlns="" id="{540517FF-222C-48CD-AC97-F0ED8B0589DA}"/>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AB611CD4-2BFB-4BCE-B286-5F4E5E0E9FD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5809CC06-EACD-407E-B1E8-9DE3761D315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等腰三角形 6">
              <a:extLst>
                <a:ext uri="{FF2B5EF4-FFF2-40B4-BE49-F238E27FC236}">
                  <a16:creationId xmlns:a16="http://schemas.microsoft.com/office/drawing/2014/main" xmlns="" id="{26FD4DB7-34D5-4749-B1F0-F0A4035B204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等腰三角形 8">
              <a:extLst>
                <a:ext uri="{FF2B5EF4-FFF2-40B4-BE49-F238E27FC236}">
                  <a16:creationId xmlns:a16="http://schemas.microsoft.com/office/drawing/2014/main" xmlns="" id="{5061FE95-5521-4D8C-A0A3-6ABF30CD632D}"/>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dirty="0"/>
              <a:t>单击此处编辑母版标题样式</a:t>
            </a:r>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3774210584"/>
      </p:ext>
    </p:extLst>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7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7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F05EBC8-AEB3-41CE-B0F8-2BF44BC822F6}"/>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B25327DA-1E40-4DA0-B74F-21CCED0D5922}" type="datetimeFigureOut">
              <a:rPr lang="zh-CN" altLang="en-US"/>
              <a:pPr>
                <a:defRPr/>
              </a:pPr>
              <a:t>2022/2/11</a:t>
            </a:fld>
            <a:endParaRPr lang="zh-CN" altLang="en-US"/>
          </a:p>
        </p:txBody>
      </p:sp>
      <p:sp>
        <p:nvSpPr>
          <p:cNvPr id="5" name="页脚占位符 4">
            <a:extLst>
              <a:ext uri="{FF2B5EF4-FFF2-40B4-BE49-F238E27FC236}">
                <a16:creationId xmlns:a16="http://schemas.microsoft.com/office/drawing/2014/main" xmlns="" id="{38F96E11-115A-4731-AAC8-F2CD59076513}"/>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a16="http://schemas.microsoft.com/office/drawing/2014/main" xmlns="" id="{99ABC252-65C6-4A24-B36C-5716E63A9A80}"/>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98D824D7-D77C-4C2F-AA49-B9B02B92FFF0}" type="slidenum">
              <a:rPr lang="zh-CN" altLang="en-US"/>
              <a:pPr>
                <a:defRPr/>
              </a:pPr>
              <a:t>‹#›</a:t>
            </a:fld>
            <a:endParaRPr lang="zh-CN" altLang="en-US"/>
          </a:p>
        </p:txBody>
      </p:sp>
    </p:spTree>
    <p:extLst>
      <p:ext uri="{BB962C8B-B14F-4D97-AF65-F5344CB8AC3E}">
        <p14:creationId xmlns:p14="http://schemas.microsoft.com/office/powerpoint/2010/main" xmlns="" val="353149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grpSp>
        <p:nvGrpSpPr>
          <p:cNvPr id="4" name="组合 9">
            <a:extLst>
              <a:ext uri="{FF2B5EF4-FFF2-40B4-BE49-F238E27FC236}">
                <a16:creationId xmlns:a16="http://schemas.microsoft.com/office/drawing/2014/main" xmlns="" id="{3E347000-879D-4D5D-9287-4D8881E4ACF3}"/>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9A5C2975-2118-4D88-B1B7-6A1DF23331CC}"/>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86EA4CFE-2AC8-4F66-B2AC-558CF9BD67B3}"/>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7" name="等腰三角形 6">
              <a:extLst>
                <a:ext uri="{FF2B5EF4-FFF2-40B4-BE49-F238E27FC236}">
                  <a16:creationId xmlns:a16="http://schemas.microsoft.com/office/drawing/2014/main" xmlns="" id="{29ADCE82-3551-4131-882C-B69EA6B5DB1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等腰三角形 8">
              <a:extLst>
                <a:ext uri="{FF2B5EF4-FFF2-40B4-BE49-F238E27FC236}">
                  <a16:creationId xmlns:a16="http://schemas.microsoft.com/office/drawing/2014/main" xmlns="" id="{9255FAB2-8295-496A-894A-0743EE798D53}"/>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8" name="标题 7"/>
          <p:cNvSpPr>
            <a:spLocks noGrp="1"/>
          </p:cNvSpPr>
          <p:nvPr>
            <p:ph type="title"/>
          </p:nvPr>
        </p:nvSpPr>
        <p:spPr>
          <a:xfrm>
            <a:off x="1314995" y="410607"/>
            <a:ext cx="9457509" cy="447201"/>
          </a:xfrm>
          <a:prstGeom prst="rect">
            <a:avLst/>
          </a:prstGeom>
        </p:spPr>
        <p:txBody>
          <a:bodyPr/>
          <a:lstStyle>
            <a:lvl1pPr>
              <a:defRPr sz="2100" b="1"/>
            </a:lvl1pPr>
          </a:lstStyle>
          <a:p>
            <a:r>
              <a:rPr lang="zh-CN" altLang="en-US"/>
              <a:t>单击此处编辑母版标题样式</a:t>
            </a:r>
            <a:endParaRPr lang="zh-CN" altLang="en-US" dirty="0"/>
          </a:p>
        </p:txBody>
      </p:sp>
      <p:sp>
        <p:nvSpPr>
          <p:cNvPr id="10" name="文本占位符 9"/>
          <p:cNvSpPr>
            <a:spLocks noGrp="1"/>
          </p:cNvSpPr>
          <p:nvPr>
            <p:ph type="body" sz="quarter" idx="10"/>
          </p:nvPr>
        </p:nvSpPr>
        <p:spPr>
          <a:xfrm>
            <a:off x="1219201" y="1358902"/>
            <a:ext cx="10101943" cy="4815477"/>
          </a:xfrm>
          <a:prstGeom prst="rect">
            <a:avLst/>
          </a:prstGeom>
        </p:spPr>
        <p:txBody>
          <a:bodyPr/>
          <a:lstStyle>
            <a:lvl1pPr marL="0" indent="0">
              <a:lnSpc>
                <a:spcPct val="100000"/>
              </a:lnSpc>
              <a:buFontTx/>
              <a:buNone/>
              <a:defRPr sz="1800"/>
            </a:lvl1pPr>
            <a:lvl2pPr marL="342900" indent="0">
              <a:lnSpc>
                <a:spcPct val="100000"/>
              </a:lnSpc>
              <a:buFontTx/>
              <a:buNone/>
              <a:defRPr sz="1650"/>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3183539686"/>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94"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048795"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6D18ED9-21D7-4ACB-AEDE-6071A2D9EA8D}"/>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416074BC-960E-44BC-8486-3AABC1C320A8}" type="datetimeFigureOut">
              <a:rPr lang="zh-CN" altLang="en-US"/>
              <a:pPr>
                <a:defRPr/>
              </a:pPr>
              <a:t>2022/2/11</a:t>
            </a:fld>
            <a:endParaRPr lang="zh-CN" altLang="en-US"/>
          </a:p>
        </p:txBody>
      </p:sp>
      <p:sp>
        <p:nvSpPr>
          <p:cNvPr id="5" name="页脚占位符 4">
            <a:extLst>
              <a:ext uri="{FF2B5EF4-FFF2-40B4-BE49-F238E27FC236}">
                <a16:creationId xmlns:a16="http://schemas.microsoft.com/office/drawing/2014/main" xmlns="" id="{C1AB5EC8-306D-42AB-B30D-1D8C26A60464}"/>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a16="http://schemas.microsoft.com/office/drawing/2014/main" xmlns="" id="{77436CD5-C5AA-4B4B-936B-5BBD7CF8E038}"/>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03372304-EFF3-4E27-8FD4-28171BCCB145}" type="slidenum">
              <a:rPr lang="zh-CN" altLang="en-US"/>
              <a:pPr>
                <a:defRPr/>
              </a:pPr>
              <a:t>‹#›</a:t>
            </a:fld>
            <a:endParaRPr lang="zh-CN" altLang="en-US"/>
          </a:p>
        </p:txBody>
      </p:sp>
    </p:spTree>
    <p:extLst>
      <p:ext uri="{BB962C8B-B14F-4D97-AF65-F5344CB8AC3E}">
        <p14:creationId xmlns:p14="http://schemas.microsoft.com/office/powerpoint/2010/main" xmlns="" val="105159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05"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806"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3603A46E-E9A5-4382-8512-7A8591779542}"/>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780269A7-09EA-43A5-AB93-958D9FB30F6F}" type="datetimeFigureOut">
              <a:rPr lang="zh-CN" altLang="en-US"/>
              <a:pPr>
                <a:defRPr/>
              </a:pPr>
              <a:t>2022/2/11</a:t>
            </a:fld>
            <a:endParaRPr lang="zh-CN" altLang="en-US"/>
          </a:p>
        </p:txBody>
      </p:sp>
      <p:sp>
        <p:nvSpPr>
          <p:cNvPr id="5" name="页脚占位符 4">
            <a:extLst>
              <a:ext uri="{FF2B5EF4-FFF2-40B4-BE49-F238E27FC236}">
                <a16:creationId xmlns:a16="http://schemas.microsoft.com/office/drawing/2014/main" xmlns="" id="{81FF5204-9637-4974-B9A5-3D1341E7B760}"/>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a16="http://schemas.microsoft.com/office/drawing/2014/main" xmlns="" id="{709952F9-2DC4-4D43-B516-9E12856247C9}"/>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B5644D1D-100D-4C25-ABE7-1913B338FC60}" type="slidenum">
              <a:rPr lang="zh-CN" altLang="en-US"/>
              <a:pPr>
                <a:defRPr/>
              </a:pPr>
              <a:t>‹#›</a:t>
            </a:fld>
            <a:endParaRPr lang="zh-CN" altLang="en-US"/>
          </a:p>
        </p:txBody>
      </p:sp>
    </p:spTree>
    <p:extLst>
      <p:ext uri="{BB962C8B-B14F-4D97-AF65-F5344CB8AC3E}">
        <p14:creationId xmlns:p14="http://schemas.microsoft.com/office/powerpoint/2010/main" xmlns="" val="1161096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31"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048832"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33"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6581C1A-1F6D-4682-9EC8-295634A7B8D5}"/>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29D0BB66-142F-4CC9-A3FF-708F85A57C0D}" type="datetimeFigureOut">
              <a:rPr lang="zh-CN" altLang="en-US"/>
              <a:pPr>
                <a:defRPr/>
              </a:pPr>
              <a:t>2022/2/11</a:t>
            </a:fld>
            <a:endParaRPr lang="zh-CN" altLang="en-US"/>
          </a:p>
        </p:txBody>
      </p:sp>
      <p:sp>
        <p:nvSpPr>
          <p:cNvPr id="6" name="页脚占位符 5">
            <a:extLst>
              <a:ext uri="{FF2B5EF4-FFF2-40B4-BE49-F238E27FC236}">
                <a16:creationId xmlns:a16="http://schemas.microsoft.com/office/drawing/2014/main" xmlns="" id="{F6446F7C-90D2-4BD2-987B-048AF6995326}"/>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7" name="灯片编号占位符 6">
            <a:extLst>
              <a:ext uri="{FF2B5EF4-FFF2-40B4-BE49-F238E27FC236}">
                <a16:creationId xmlns:a16="http://schemas.microsoft.com/office/drawing/2014/main" xmlns="" id="{4ECDE4DD-DC48-4AFC-B137-F18AFF3A39B5}"/>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0E4F931C-5017-4E4F-830D-BE5791D84617}" type="slidenum">
              <a:rPr lang="zh-CN" altLang="en-US"/>
              <a:pPr>
                <a:defRPr/>
              </a:pPr>
              <a:t>‹#›</a:t>
            </a:fld>
            <a:endParaRPr lang="zh-CN" altLang="en-US"/>
          </a:p>
        </p:txBody>
      </p:sp>
    </p:spTree>
    <p:extLst>
      <p:ext uri="{BB962C8B-B14F-4D97-AF65-F5344CB8AC3E}">
        <p14:creationId xmlns:p14="http://schemas.microsoft.com/office/powerpoint/2010/main" xmlns="" val="337363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15"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816"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1048817"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18"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1048819"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751712AB-7E9B-4A82-9C36-2F84F6538A0D}"/>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8C24AF8D-C066-415D-A44F-8D7070E3122E}" type="datetimeFigureOut">
              <a:rPr lang="zh-CN" altLang="en-US"/>
              <a:pPr>
                <a:defRPr/>
              </a:pPr>
              <a:t>2022/2/11</a:t>
            </a:fld>
            <a:endParaRPr lang="zh-CN" altLang="en-US"/>
          </a:p>
        </p:txBody>
      </p:sp>
      <p:sp>
        <p:nvSpPr>
          <p:cNvPr id="8" name="页脚占位符 7">
            <a:extLst>
              <a:ext uri="{FF2B5EF4-FFF2-40B4-BE49-F238E27FC236}">
                <a16:creationId xmlns:a16="http://schemas.microsoft.com/office/drawing/2014/main" xmlns="" id="{40892690-0824-41D9-A44B-EBB5B50FA39A}"/>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9" name="灯片编号占位符 8">
            <a:extLst>
              <a:ext uri="{FF2B5EF4-FFF2-40B4-BE49-F238E27FC236}">
                <a16:creationId xmlns:a16="http://schemas.microsoft.com/office/drawing/2014/main" xmlns="" id="{8D5F5D93-77E1-49F6-A428-76F18F25DF97}"/>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4DD2D434-F57A-46A4-8EF1-8C0E1206F576}" type="slidenum">
              <a:rPr lang="zh-CN" altLang="en-US"/>
              <a:pPr>
                <a:defRPr/>
              </a:pPr>
              <a:t>‹#›</a:t>
            </a:fld>
            <a:endParaRPr lang="zh-CN" altLang="en-US"/>
          </a:p>
        </p:txBody>
      </p:sp>
    </p:spTree>
    <p:extLst>
      <p:ext uri="{BB962C8B-B14F-4D97-AF65-F5344CB8AC3E}">
        <p14:creationId xmlns:p14="http://schemas.microsoft.com/office/powerpoint/2010/main" xmlns="" val="1477298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27"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8AAD30-AC34-4E1F-AC71-96F35A4E6A08}"/>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2B5EA5A8-4A54-4339-8B8A-FB2C1CCA877D}" type="datetimeFigureOut">
              <a:rPr lang="zh-CN" altLang="en-US"/>
              <a:pPr>
                <a:defRPr/>
              </a:pPr>
              <a:t>2022/2/11</a:t>
            </a:fld>
            <a:endParaRPr lang="zh-CN" altLang="en-US"/>
          </a:p>
        </p:txBody>
      </p:sp>
      <p:sp>
        <p:nvSpPr>
          <p:cNvPr id="4" name="页脚占位符 3">
            <a:extLst>
              <a:ext uri="{FF2B5EF4-FFF2-40B4-BE49-F238E27FC236}">
                <a16:creationId xmlns:a16="http://schemas.microsoft.com/office/drawing/2014/main" xmlns="" id="{64AD6626-C7A8-4A88-9A45-99F9525909C8}"/>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5" name="灯片编号占位符 4">
            <a:extLst>
              <a:ext uri="{FF2B5EF4-FFF2-40B4-BE49-F238E27FC236}">
                <a16:creationId xmlns:a16="http://schemas.microsoft.com/office/drawing/2014/main" xmlns="" id="{6CD6FF72-3F5C-4E87-A3B2-7A796411D9D9}"/>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25B54FB4-6B32-46B4-8376-1D4AFC92D58C}" type="slidenum">
              <a:rPr lang="zh-CN" altLang="en-US"/>
              <a:pPr>
                <a:defRPr/>
              </a:pPr>
              <a:t>‹#›</a:t>
            </a:fld>
            <a:endParaRPr lang="zh-CN" altLang="en-US"/>
          </a:p>
        </p:txBody>
      </p:sp>
    </p:spTree>
    <p:extLst>
      <p:ext uri="{BB962C8B-B14F-4D97-AF65-F5344CB8AC3E}">
        <p14:creationId xmlns:p14="http://schemas.microsoft.com/office/powerpoint/2010/main" xmlns="" val="3785249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33B9964-30F7-432E-8AAE-C3D9063A5272}"/>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5B4F9616-106E-4019-A06B-7605CEA7D4A7}" type="datetimeFigureOut">
              <a:rPr lang="zh-CN" altLang="en-US"/>
              <a:pPr>
                <a:defRPr/>
              </a:pPr>
              <a:t>2022/2/11</a:t>
            </a:fld>
            <a:endParaRPr lang="zh-CN" altLang="en-US"/>
          </a:p>
        </p:txBody>
      </p:sp>
      <p:sp>
        <p:nvSpPr>
          <p:cNvPr id="3" name="页脚占位符 2">
            <a:extLst>
              <a:ext uri="{FF2B5EF4-FFF2-40B4-BE49-F238E27FC236}">
                <a16:creationId xmlns:a16="http://schemas.microsoft.com/office/drawing/2014/main" xmlns="" id="{C7101DA3-163D-48E3-97F9-1BE0D78F5B9A}"/>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4" name="灯片编号占位符 3">
            <a:extLst>
              <a:ext uri="{FF2B5EF4-FFF2-40B4-BE49-F238E27FC236}">
                <a16:creationId xmlns:a16="http://schemas.microsoft.com/office/drawing/2014/main" xmlns="" id="{36A65019-B34D-409D-8C0A-400B51E9BB20}"/>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70FB315E-5A90-4F10-AEF5-09C14D345479}" type="slidenum">
              <a:rPr lang="zh-CN" altLang="en-US"/>
              <a:pPr>
                <a:defRPr/>
              </a:pPr>
              <a:t>‹#›</a:t>
            </a:fld>
            <a:endParaRPr lang="zh-CN" altLang="en-US"/>
          </a:p>
        </p:txBody>
      </p:sp>
    </p:spTree>
    <p:extLst>
      <p:ext uri="{BB962C8B-B14F-4D97-AF65-F5344CB8AC3E}">
        <p14:creationId xmlns:p14="http://schemas.microsoft.com/office/powerpoint/2010/main" xmlns="" val="33553351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99"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1048800"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8801"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58B2B90-CC03-4345-ABEB-6903887272A9}"/>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ABFDDB91-37F9-489E-BEFE-012B92D93504}" type="datetimeFigureOut">
              <a:rPr lang="zh-CN" altLang="en-US"/>
              <a:pPr>
                <a:defRPr/>
              </a:pPr>
              <a:t>2022/2/11</a:t>
            </a:fld>
            <a:endParaRPr lang="zh-CN" altLang="en-US"/>
          </a:p>
        </p:txBody>
      </p:sp>
      <p:sp>
        <p:nvSpPr>
          <p:cNvPr id="6" name="页脚占位符 5">
            <a:extLst>
              <a:ext uri="{FF2B5EF4-FFF2-40B4-BE49-F238E27FC236}">
                <a16:creationId xmlns:a16="http://schemas.microsoft.com/office/drawing/2014/main" xmlns="" id="{0CAA374F-BC93-4C36-A43A-59B1728CF51B}"/>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7" name="灯片编号占位符 6">
            <a:extLst>
              <a:ext uri="{FF2B5EF4-FFF2-40B4-BE49-F238E27FC236}">
                <a16:creationId xmlns:a16="http://schemas.microsoft.com/office/drawing/2014/main" xmlns="" id="{0699031A-5B43-4E5C-93B8-F778EBC4EFDF}"/>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3C445463-24BF-4D94-A025-C7787E6905B5}" type="slidenum">
              <a:rPr lang="zh-CN" altLang="en-US"/>
              <a:pPr>
                <a:defRPr/>
              </a:pPr>
              <a:t>‹#›</a:t>
            </a:fld>
            <a:endParaRPr lang="zh-CN" altLang="en-US"/>
          </a:p>
        </p:txBody>
      </p:sp>
    </p:spTree>
    <p:extLst>
      <p:ext uri="{BB962C8B-B14F-4D97-AF65-F5344CB8AC3E}">
        <p14:creationId xmlns:p14="http://schemas.microsoft.com/office/powerpoint/2010/main" xmlns="" val="1115598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810"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811"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B45ED2A-8514-4B7D-A155-9B8E7A49F0C9}"/>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9EB9343C-536A-4AA6-AB80-A2536B7DF669}" type="datetimeFigureOut">
              <a:rPr lang="zh-CN" altLang="en-US"/>
              <a:pPr>
                <a:defRPr/>
              </a:pPr>
              <a:t>2022/2/11</a:t>
            </a:fld>
            <a:endParaRPr lang="zh-CN" altLang="en-US"/>
          </a:p>
        </p:txBody>
      </p:sp>
      <p:sp>
        <p:nvSpPr>
          <p:cNvPr id="5" name="页脚占位符 4">
            <a:extLst>
              <a:ext uri="{FF2B5EF4-FFF2-40B4-BE49-F238E27FC236}">
                <a16:creationId xmlns:a16="http://schemas.microsoft.com/office/drawing/2014/main" xmlns="" id="{D0B2B7AB-507E-4340-9EE2-FA91E0003EAB}"/>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6" name="灯片编号占位符 5">
            <a:extLst>
              <a:ext uri="{FF2B5EF4-FFF2-40B4-BE49-F238E27FC236}">
                <a16:creationId xmlns:a16="http://schemas.microsoft.com/office/drawing/2014/main" xmlns="" id="{B4C6D7C9-FAB7-48FA-AC2F-7897D5A92F1E}"/>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EC22AC01-6583-4A94-8507-4164C5E4F628}" type="slidenum">
              <a:rPr lang="zh-CN" altLang="en-US"/>
              <a:pPr>
                <a:defRPr/>
              </a:pPr>
              <a:t>‹#›</a:t>
            </a:fld>
            <a:endParaRPr lang="zh-CN" altLang="en-US"/>
          </a:p>
        </p:txBody>
      </p:sp>
    </p:spTree>
    <p:extLst>
      <p:ext uri="{BB962C8B-B14F-4D97-AF65-F5344CB8AC3E}">
        <p14:creationId xmlns:p14="http://schemas.microsoft.com/office/powerpoint/2010/main" xmlns="" val="19576404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8823"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a:extLst>
              <a:ext uri="{FF2B5EF4-FFF2-40B4-BE49-F238E27FC236}">
                <a16:creationId xmlns:a16="http://schemas.microsoft.com/office/drawing/2014/main" xmlns="" id="{1527BD29-4E61-442D-A43F-711B1EDF121C}"/>
              </a:ext>
            </a:extLst>
          </p:cNvPr>
          <p:cNvSpPr>
            <a:spLocks noGrp="1"/>
          </p:cNvSpPr>
          <p:nvPr>
            <p:ph type="dt" sz="half" idx="10"/>
          </p:nvPr>
        </p:nvSpPr>
        <p:spPr>
          <a:xfrm>
            <a:off x="838200" y="6356350"/>
            <a:ext cx="2743200" cy="365125"/>
          </a:xfrm>
        </p:spPr>
        <p:txBody>
          <a:bodyPr/>
          <a:lstStyle>
            <a:lvl1pPr eaLnBrk="1" hangingPunct="1">
              <a:defRPr/>
            </a:lvl1pPr>
          </a:lstStyle>
          <a:p>
            <a:pPr>
              <a:defRPr/>
            </a:pPr>
            <a:fld id="{6E2E1997-683E-4B1A-B34A-35DD5891F111}" type="datetimeFigureOut">
              <a:rPr lang="zh-CN" altLang="en-US"/>
              <a:pPr>
                <a:defRPr/>
              </a:pPr>
              <a:t>2022/2/11</a:t>
            </a:fld>
            <a:endParaRPr lang="zh-CN" altLang="en-US"/>
          </a:p>
        </p:txBody>
      </p:sp>
      <p:sp>
        <p:nvSpPr>
          <p:cNvPr id="4" name="页脚占位符 3">
            <a:extLst>
              <a:ext uri="{FF2B5EF4-FFF2-40B4-BE49-F238E27FC236}">
                <a16:creationId xmlns:a16="http://schemas.microsoft.com/office/drawing/2014/main" xmlns="" id="{51516CC1-5AB8-4C1A-A91F-A8B1299F4CAA}"/>
              </a:ext>
            </a:extLst>
          </p:cNvPr>
          <p:cNvSpPr>
            <a:spLocks noGrp="1"/>
          </p:cNvSpPr>
          <p:nvPr>
            <p:ph type="ftr" sz="quarter" idx="11"/>
          </p:nvPr>
        </p:nvSpPr>
        <p:spPr>
          <a:xfrm>
            <a:off x="4038600" y="6356350"/>
            <a:ext cx="4114800" cy="365125"/>
          </a:xfrm>
        </p:spPr>
        <p:txBody>
          <a:bodyPr/>
          <a:lstStyle>
            <a:lvl1pPr eaLnBrk="1" hangingPunct="1">
              <a:defRPr/>
            </a:lvl1pPr>
          </a:lstStyle>
          <a:p>
            <a:pPr>
              <a:defRPr/>
            </a:pPr>
            <a:endParaRPr lang="zh-CN" altLang="en-US"/>
          </a:p>
        </p:txBody>
      </p:sp>
      <p:sp>
        <p:nvSpPr>
          <p:cNvPr id="5" name="灯片编号占位符 4">
            <a:extLst>
              <a:ext uri="{FF2B5EF4-FFF2-40B4-BE49-F238E27FC236}">
                <a16:creationId xmlns:a16="http://schemas.microsoft.com/office/drawing/2014/main" xmlns="" id="{B26BF9A3-0390-413E-944F-E5DF7AA2B146}"/>
              </a:ext>
            </a:extLst>
          </p:cNvPr>
          <p:cNvSpPr>
            <a:spLocks noGrp="1"/>
          </p:cNvSpPr>
          <p:nvPr>
            <p:ph type="sldNum" sz="quarter" idx="12"/>
          </p:nvPr>
        </p:nvSpPr>
        <p:spPr>
          <a:xfrm>
            <a:off x="8610600" y="6356350"/>
            <a:ext cx="2743200" cy="365125"/>
          </a:xfrm>
        </p:spPr>
        <p:txBody>
          <a:bodyPr/>
          <a:lstStyle>
            <a:lvl1pPr eaLnBrk="1" hangingPunct="1">
              <a:defRPr/>
            </a:lvl1pPr>
          </a:lstStyle>
          <a:p>
            <a:pPr>
              <a:defRPr/>
            </a:pPr>
            <a:fld id="{AF3A450C-E394-4B23-B826-C1B20649BF51}" type="slidenum">
              <a:rPr lang="zh-CN" altLang="en-US"/>
              <a:pPr>
                <a:defRPr/>
              </a:pPr>
              <a:t>‹#›</a:t>
            </a:fld>
            <a:endParaRPr lang="zh-CN" altLang="en-US"/>
          </a:p>
        </p:txBody>
      </p:sp>
    </p:spTree>
    <p:extLst>
      <p:ext uri="{BB962C8B-B14F-4D97-AF65-F5344CB8AC3E}">
        <p14:creationId xmlns:p14="http://schemas.microsoft.com/office/powerpoint/2010/main" xmlns="" val="771411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AutoShape 291">
            <a:extLst>
              <a:ext uri="{FF2B5EF4-FFF2-40B4-BE49-F238E27FC236}">
                <a16:creationId xmlns:a16="http://schemas.microsoft.com/office/drawing/2014/main" xmlns="" id="{75C32E43-8F38-4F67-B2EE-186E36061C19}"/>
              </a:ext>
            </a:extLst>
          </p:cNvPr>
          <p:cNvSpPr>
            <a:spLocks noChangeArrowheads="1"/>
          </p:cNvSpPr>
          <p:nvPr userDrawn="1"/>
        </p:nvSpPr>
        <p:spPr bwMode="auto">
          <a:xfrm flipV="1">
            <a:off x="9855200" y="2516188"/>
            <a:ext cx="3343275" cy="1727200"/>
          </a:xfrm>
          <a:prstGeom prst="parallelogram">
            <a:avLst>
              <a:gd name="adj" fmla="val 55104"/>
            </a:avLst>
          </a:prstGeom>
          <a:solidFill>
            <a:srgbClr val="4144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sz="100">
              <a:latin typeface="微软雅黑" panose="020B0503020204020204" pitchFamily="34" charset="-122"/>
              <a:ea typeface="微软雅黑" panose="020B0503020204020204" pitchFamily="34" charset="-122"/>
            </a:endParaRPr>
          </a:p>
        </p:txBody>
      </p:sp>
      <p:sp>
        <p:nvSpPr>
          <p:cNvPr id="3" name="AutoShape 292">
            <a:extLst>
              <a:ext uri="{FF2B5EF4-FFF2-40B4-BE49-F238E27FC236}">
                <a16:creationId xmlns:a16="http://schemas.microsoft.com/office/drawing/2014/main" xmlns="" id="{32EFD520-B96B-4B2C-A59B-3DC72B37BC79}"/>
              </a:ext>
            </a:extLst>
          </p:cNvPr>
          <p:cNvSpPr>
            <a:spLocks noChangeArrowheads="1"/>
          </p:cNvSpPr>
          <p:nvPr userDrawn="1"/>
        </p:nvSpPr>
        <p:spPr bwMode="auto">
          <a:xfrm flipV="1">
            <a:off x="-1062038" y="2516188"/>
            <a:ext cx="6650038" cy="1727200"/>
          </a:xfrm>
          <a:prstGeom prst="parallelogram">
            <a:avLst>
              <a:gd name="adj" fmla="val 55097"/>
            </a:avLst>
          </a:prstGeom>
          <a:solidFill>
            <a:srgbClr val="4144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sz="1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19662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xmlns="" id="{A96E077E-4A7B-47C1-BF1D-A268C2B63FB5}"/>
              </a:ext>
            </a:extLst>
          </p:cNvPr>
          <p:cNvGrpSpPr>
            <a:grpSpLocks/>
          </p:cNvGrpSpPr>
          <p:nvPr userDrawn="1"/>
        </p:nvGrpSpPr>
        <p:grpSpPr bwMode="auto">
          <a:xfrm>
            <a:off x="0" y="0"/>
            <a:ext cx="1154113" cy="1268413"/>
            <a:chOff x="1" y="0"/>
            <a:chExt cx="958066" cy="1053150"/>
          </a:xfrm>
        </p:grpSpPr>
        <p:sp>
          <p:nvSpPr>
            <p:cNvPr id="3" name="任意多边形: 形状 26">
              <a:extLst>
                <a:ext uri="{FF2B5EF4-FFF2-40B4-BE49-F238E27FC236}">
                  <a16:creationId xmlns:a16="http://schemas.microsoft.com/office/drawing/2014/main" xmlns="" id="{D0A92F15-D1CA-470D-AF43-5E9F4CD81E48}"/>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等腰三角形 3">
              <a:extLst>
                <a:ext uri="{FF2B5EF4-FFF2-40B4-BE49-F238E27FC236}">
                  <a16:creationId xmlns:a16="http://schemas.microsoft.com/office/drawing/2014/main" xmlns="" id="{7E26016A-0A76-4A06-8F7D-E090F8D44A32}"/>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等腰三角形 4">
              <a:extLst>
                <a:ext uri="{FF2B5EF4-FFF2-40B4-BE49-F238E27FC236}">
                  <a16:creationId xmlns:a16="http://schemas.microsoft.com/office/drawing/2014/main" xmlns="" id="{24D523D1-28BD-4567-8F44-ABE8C4D15DE8}"/>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等腰三角形 5">
              <a:extLst>
                <a:ext uri="{FF2B5EF4-FFF2-40B4-BE49-F238E27FC236}">
                  <a16:creationId xmlns:a16="http://schemas.microsoft.com/office/drawing/2014/main" xmlns="" id="{69C7E630-F1E9-49B2-90D7-348878AFAD94}"/>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Tree>
    <p:extLst>
      <p:ext uri="{BB962C8B-B14F-4D97-AF65-F5344CB8AC3E}">
        <p14:creationId xmlns:p14="http://schemas.microsoft.com/office/powerpoint/2010/main" xmlns="" val="3108556411"/>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540517FF-222C-48CD-AC97-F0ED8B0589DA}"/>
              </a:ext>
            </a:extLst>
          </p:cNvPr>
          <p:cNvGrpSpPr>
            <a:grpSpLocks/>
          </p:cNvGrpSpPr>
          <p:nvPr userDrawn="1"/>
        </p:nvGrpSpPr>
        <p:grpSpPr bwMode="auto">
          <a:xfrm>
            <a:off x="0" y="0"/>
            <a:ext cx="1154113" cy="1268413"/>
            <a:chOff x="1" y="0"/>
            <a:chExt cx="958066" cy="1053150"/>
          </a:xfrm>
        </p:grpSpPr>
        <p:sp>
          <p:nvSpPr>
            <p:cNvPr id="5" name="任意多边形: 形状 26">
              <a:extLst>
                <a:ext uri="{FF2B5EF4-FFF2-40B4-BE49-F238E27FC236}">
                  <a16:creationId xmlns:a16="http://schemas.microsoft.com/office/drawing/2014/main" xmlns="" id="{AB611CD4-2BFB-4BCE-B286-5F4E5E0E9FD9}"/>
                </a:ext>
              </a:extLst>
            </p:cNvPr>
            <p:cNvSpPr/>
            <p:nvPr/>
          </p:nvSpPr>
          <p:spPr>
            <a:xfrm rot="5400000">
              <a:off x="-11952" y="11953"/>
              <a:ext cx="981973" cy="958066"/>
            </a:xfrm>
            <a:custGeom>
              <a:avLst/>
              <a:gdLst>
                <a:gd name="connsiteX0" fmla="*/ 0 w 982481"/>
                <a:gd name="connsiteY0" fmla="*/ 958066 h 958066"/>
                <a:gd name="connsiteX1" fmla="*/ 0 w 982481"/>
                <a:gd name="connsiteY1" fmla="*/ 735870 h 958066"/>
                <a:gd name="connsiteX2" fmla="*/ 426804 w 982481"/>
                <a:gd name="connsiteY2" fmla="*/ 0 h 958066"/>
                <a:gd name="connsiteX3" fmla="*/ 982481 w 982481"/>
                <a:gd name="connsiteY3" fmla="*/ 958066 h 958066"/>
              </a:gdLst>
              <a:ahLst/>
              <a:cxnLst>
                <a:cxn ang="0">
                  <a:pos x="connsiteX0" y="connsiteY0"/>
                </a:cxn>
                <a:cxn ang="0">
                  <a:pos x="connsiteX1" y="connsiteY1"/>
                </a:cxn>
                <a:cxn ang="0">
                  <a:pos x="connsiteX2" y="connsiteY2"/>
                </a:cxn>
                <a:cxn ang="0">
                  <a:pos x="connsiteX3" y="connsiteY3"/>
                </a:cxn>
              </a:cxnLst>
              <a:rect l="l" t="t" r="r" b="b"/>
              <a:pathLst>
                <a:path w="982481" h="958066">
                  <a:moveTo>
                    <a:pt x="0" y="958066"/>
                  </a:moveTo>
                  <a:lnTo>
                    <a:pt x="0" y="735870"/>
                  </a:lnTo>
                  <a:lnTo>
                    <a:pt x="426804" y="0"/>
                  </a:lnTo>
                  <a:lnTo>
                    <a:pt x="982481" y="9580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等腰三角形 5">
              <a:extLst>
                <a:ext uri="{FF2B5EF4-FFF2-40B4-BE49-F238E27FC236}">
                  <a16:creationId xmlns:a16="http://schemas.microsoft.com/office/drawing/2014/main" xmlns="" id="{5809CC06-EACD-407E-B1E8-9DE3761D315F}"/>
                </a:ext>
              </a:extLst>
            </p:cNvPr>
            <p:cNvSpPr/>
            <p:nvPr/>
          </p:nvSpPr>
          <p:spPr>
            <a:xfrm rot="5400000">
              <a:off x="-48165" y="405368"/>
              <a:ext cx="695949" cy="599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等腰三角形 6">
              <a:extLst>
                <a:ext uri="{FF2B5EF4-FFF2-40B4-BE49-F238E27FC236}">
                  <a16:creationId xmlns:a16="http://schemas.microsoft.com/office/drawing/2014/main" xmlns="" id="{26FD4DB7-34D5-4749-B1F0-F0A4035B2047}"/>
                </a:ext>
              </a:extLst>
            </p:cNvPr>
            <p:cNvSpPr/>
            <p:nvPr/>
          </p:nvSpPr>
          <p:spPr>
            <a:xfrm rot="16200000" flipH="1">
              <a:off x="647686" y="472561"/>
              <a:ext cx="333475" cy="287288"/>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等腰三角形 8">
              <a:extLst>
                <a:ext uri="{FF2B5EF4-FFF2-40B4-BE49-F238E27FC236}">
                  <a16:creationId xmlns:a16="http://schemas.microsoft.com/office/drawing/2014/main" xmlns="" id="{5061FE95-5521-4D8C-A0A3-6ABF30CD632D}"/>
                </a:ext>
              </a:extLst>
            </p:cNvPr>
            <p:cNvSpPr/>
            <p:nvPr/>
          </p:nvSpPr>
          <p:spPr>
            <a:xfrm rot="5400000">
              <a:off x="-31012" y="170730"/>
              <a:ext cx="452103" cy="39007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8"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dirty="0"/>
              <a:t>单击此处编辑母版标题样式</a:t>
            </a:r>
          </a:p>
        </p:txBody>
      </p:sp>
      <p:sp>
        <p:nvSpPr>
          <p:cNvPr id="10"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3774210584"/>
      </p:ext>
    </p:extLst>
  </p:cSld>
  <p:clrMapOvr>
    <a:masterClrMapping/>
  </p:clrMapOvr>
  <p:transition spd="slow">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0586672"/>
      </p:ext>
    </p:extLst>
  </p:cSld>
  <p:clrMapOvr>
    <a:masterClrMapping/>
  </p:clrMapOvr>
  <p:transition spd="slow">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出口退税规范2.0解读">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2974978"/>
      </p:ext>
    </p:extLst>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3557320"/>
      </p:ext>
    </p:extLst>
  </p:cSld>
  <p:clrMapOvr>
    <a:masterClrMapping/>
  </p:clrMapOvr>
  <p:transition spd="slow">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1048613" name="标题 7"/>
          <p:cNvSpPr>
            <a:spLocks noGrp="1"/>
          </p:cNvSpPr>
          <p:nvPr>
            <p:ph type="title"/>
          </p:nvPr>
        </p:nvSpPr>
        <p:spPr>
          <a:xfrm>
            <a:off x="1314994" y="410605"/>
            <a:ext cx="9457509" cy="447201"/>
          </a:xfrm>
          <a:prstGeom prst="rect">
            <a:avLst/>
          </a:prstGeom>
        </p:spPr>
        <p:txBody>
          <a:bodyPr/>
          <a:lstStyle>
            <a:lvl1pPr>
              <a:defRPr sz="2800" b="1"/>
            </a:lvl1pPr>
          </a:lstStyle>
          <a:p>
            <a:r>
              <a:rPr lang="zh-CN" altLang="en-US" dirty="0"/>
              <a:t>单击此处编辑母版标题样式</a:t>
            </a:r>
          </a:p>
        </p:txBody>
      </p:sp>
      <p:sp>
        <p:nvSpPr>
          <p:cNvPr id="1048614" name="文本占位符 9"/>
          <p:cNvSpPr>
            <a:spLocks noGrp="1"/>
          </p:cNvSpPr>
          <p:nvPr>
            <p:ph type="body" sz="quarter" idx="10"/>
          </p:nvPr>
        </p:nvSpPr>
        <p:spPr>
          <a:xfrm>
            <a:off x="1219199" y="1358900"/>
            <a:ext cx="10101943" cy="4815477"/>
          </a:xfrm>
          <a:prstGeom prst="rect">
            <a:avLst/>
          </a:prstGeom>
        </p:spPr>
        <p:txBody>
          <a:bodyPr/>
          <a:lstStyle>
            <a:lvl1pPr marL="0" indent="0">
              <a:lnSpc>
                <a:spcPct val="100000"/>
              </a:lnSpc>
              <a:buFontTx/>
              <a:buNone/>
              <a:defRPr sz="2400"/>
            </a:lvl1pPr>
            <a:lvl2pPr marL="457200" indent="0">
              <a:lnSpc>
                <a:spcPct val="100000"/>
              </a:lnSpc>
              <a:buFontTx/>
              <a:buNone/>
              <a:defRPr sz="2200"/>
            </a:lvl2pPr>
            <a:lvl3pPr marL="914400" indent="0">
              <a:lnSpc>
                <a:spcPct val="100000"/>
              </a:lnSpc>
              <a:buFontTx/>
              <a:buNone/>
            </a:lvl3pPr>
            <a:lvl4pPr marL="1371600" indent="0">
              <a:lnSpc>
                <a:spcPct val="100000"/>
              </a:lnSpc>
              <a:buFontTx/>
              <a:buNone/>
            </a:lvl4pPr>
            <a:lvl5pPr marL="1828800" indent="0">
              <a:lnSpc>
                <a:spcPct val="100000"/>
              </a:lnSpc>
              <a:buFontTx/>
              <a:buNone/>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105584316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3.xml"/><Relationship Id="rId7" Type="http://schemas.openxmlformats.org/officeDocument/2006/relationships/image" Target="../media/image2.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7.xml"/><Relationship Id="rId7"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12.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theme" Target="../theme/theme13.xml"/><Relationship Id="rId4"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3.png"/><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3.png"/><Relationship Id="rId2" Type="http://schemas.openxmlformats.org/officeDocument/2006/relationships/slideLayout" Target="../slideLayouts/slideLayout49.xml"/><Relationship Id="rId16"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image" Target="../media/image2.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3.png"/><Relationship Id="rId4" Type="http://schemas.openxmlformats.org/officeDocument/2006/relationships/slideLayout" Target="../slideLayouts/slideLayout6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D8A9BE9-6EB7-4E50-9E09-DA4900FB4A45}"/>
              </a:ext>
            </a:extLst>
          </p:cNvPr>
          <p:cNvPicPr>
            <a:picLocks noChangeAspect="1"/>
          </p:cNvPicPr>
          <p:nvPr/>
        </p:nvPicPr>
        <p:blipFill>
          <a:blip r:embed="rId11"/>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BCB076D8-AA9F-407A-B03E-64AC6426E5FD}"/>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1030" name="组合 1">
            <a:extLst>
              <a:ext uri="{FF2B5EF4-FFF2-40B4-BE49-F238E27FC236}">
                <a16:creationId xmlns:a16="http://schemas.microsoft.com/office/drawing/2014/main" xmlns="" id="{86EBE3D7-DF82-4C21-B4D0-526C24D0B64E}"/>
              </a:ext>
            </a:extLst>
          </p:cNvPr>
          <p:cNvGrpSpPr>
            <a:grpSpLocks/>
          </p:cNvGrpSpPr>
          <p:nvPr/>
        </p:nvGrpSpPr>
        <p:grpSpPr bwMode="auto">
          <a:xfrm>
            <a:off x="11025188" y="223838"/>
            <a:ext cx="782637" cy="820737"/>
            <a:chOff x="11025239" y="298321"/>
            <a:chExt cx="782208" cy="820066"/>
          </a:xfrm>
        </p:grpSpPr>
        <p:pic>
          <p:nvPicPr>
            <p:cNvPr id="1034" name="图片 4">
              <a:extLst>
                <a:ext uri="{FF2B5EF4-FFF2-40B4-BE49-F238E27FC236}">
                  <a16:creationId xmlns:a16="http://schemas.microsoft.com/office/drawing/2014/main" xmlns="" id="{6E1CD4E8-9080-420C-874F-1D544D90232F}"/>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 name="图片 10">
              <a:extLst>
                <a:ext uri="{FF2B5EF4-FFF2-40B4-BE49-F238E27FC236}">
                  <a16:creationId xmlns:a16="http://schemas.microsoft.com/office/drawing/2014/main" xmlns="" id="{7348E578-7157-4663-8517-746761833FB7}"/>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1" name="组合 1">
            <a:extLst>
              <a:ext uri="{FF2B5EF4-FFF2-40B4-BE49-F238E27FC236}">
                <a16:creationId xmlns:a16="http://schemas.microsoft.com/office/drawing/2014/main" xmlns="" id="{DEFD103E-EAE0-4D1F-9193-3FDFF059E8A0}"/>
              </a:ext>
            </a:extLst>
          </p:cNvPr>
          <p:cNvGrpSpPr>
            <a:grpSpLocks/>
          </p:cNvGrpSpPr>
          <p:nvPr userDrawn="1"/>
        </p:nvGrpSpPr>
        <p:grpSpPr bwMode="auto">
          <a:xfrm>
            <a:off x="11025188" y="223838"/>
            <a:ext cx="782637" cy="820737"/>
            <a:chOff x="11025239" y="298321"/>
            <a:chExt cx="782208" cy="820066"/>
          </a:xfrm>
        </p:grpSpPr>
        <p:pic>
          <p:nvPicPr>
            <p:cNvPr id="1032" name="图片 4">
              <a:extLst>
                <a:ext uri="{FF2B5EF4-FFF2-40B4-BE49-F238E27FC236}">
                  <a16:creationId xmlns:a16="http://schemas.microsoft.com/office/drawing/2014/main" xmlns="" id="{DE117637-3991-4060-93C8-FCF8598DA68E}"/>
                </a:ext>
              </a:extLst>
            </p:cNvPr>
            <p:cNvPicPr>
              <a:picLocks noChangeAspect="1" noChangeArrowheads="1"/>
            </p:cNvPicPr>
            <p:nvPr userDrawn="1"/>
          </p:nvPicPr>
          <p:blipFill>
            <a:blip r:embed="rId12">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图片 10">
              <a:extLst>
                <a:ext uri="{FF2B5EF4-FFF2-40B4-BE49-F238E27FC236}">
                  <a16:creationId xmlns:a16="http://schemas.microsoft.com/office/drawing/2014/main" xmlns="" id="{3DB8FE8F-0851-40E7-84C1-B1CA5BA76DE9}"/>
                </a:ext>
              </a:extLst>
            </p:cNvPr>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46" r:id="rId1"/>
    <p:sldLayoutId id="2147484428" r:id="rId2"/>
    <p:sldLayoutId id="2147484447" r:id="rId3"/>
    <p:sldLayoutId id="2147484448" r:id="rId4"/>
    <p:sldLayoutId id="2147484449" r:id="rId5"/>
    <p:sldLayoutId id="2147484450" r:id="rId6"/>
    <p:sldLayoutId id="2147484451" r:id="rId7"/>
    <p:sldLayoutId id="2147484452" r:id="rId8"/>
    <p:sldLayoutId id="2147484453" r:id="rId9"/>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5C3D54A-9658-4E40-B475-1C12A4E25131}"/>
              </a:ext>
            </a:extLst>
          </p:cNvPr>
          <p:cNvPicPr>
            <a:picLocks noChangeAspect="1"/>
          </p:cNvPicPr>
          <p:nvPr/>
        </p:nvPicPr>
        <p:blipFill>
          <a:blip r:embed="rId6"/>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901F382A-1670-45CA-ADC2-A9A511B6E5FD}"/>
              </a:ext>
            </a:extLst>
          </p:cNvPr>
          <p:cNvSpPr/>
          <p:nvPr/>
        </p:nvSpPr>
        <p:spPr>
          <a:xfrm>
            <a:off x="1" y="0"/>
            <a:ext cx="12191996" cy="6857999"/>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246" name="组合 1">
            <a:extLst>
              <a:ext uri="{FF2B5EF4-FFF2-40B4-BE49-F238E27FC236}">
                <a16:creationId xmlns:a16="http://schemas.microsoft.com/office/drawing/2014/main" xmlns="" id="{60A4A2B7-BEFC-4B44-9200-4D1409AEE04C}"/>
              </a:ext>
            </a:extLst>
          </p:cNvPr>
          <p:cNvGrpSpPr>
            <a:grpSpLocks/>
          </p:cNvGrpSpPr>
          <p:nvPr/>
        </p:nvGrpSpPr>
        <p:grpSpPr bwMode="auto">
          <a:xfrm>
            <a:off x="11025188" y="223838"/>
            <a:ext cx="782637" cy="820737"/>
            <a:chOff x="11025239" y="298321"/>
            <a:chExt cx="782208" cy="820066"/>
          </a:xfrm>
        </p:grpSpPr>
        <p:pic>
          <p:nvPicPr>
            <p:cNvPr id="10247" name="图片 4">
              <a:extLst>
                <a:ext uri="{FF2B5EF4-FFF2-40B4-BE49-F238E27FC236}">
                  <a16:creationId xmlns:a16="http://schemas.microsoft.com/office/drawing/2014/main" xmlns="" id="{2937E13D-2377-492D-8019-EBC1A14A7800}"/>
                </a:ext>
              </a:extLst>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图片 10">
              <a:extLst>
                <a:ext uri="{FF2B5EF4-FFF2-40B4-BE49-F238E27FC236}">
                  <a16:creationId xmlns:a16="http://schemas.microsoft.com/office/drawing/2014/main" xmlns="" id="{27E445E7-DF1C-4320-9824-FA8A62B68199}"/>
                </a:ext>
              </a:extLst>
            </p:cNvPr>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1" r:id="rId1"/>
    <p:sldLayoutId id="2147484443" r:id="rId2"/>
    <p:sldLayoutId id="2147484502" r:id="rId3"/>
    <p:sldLayoutId id="2147484503" r:id="rId4"/>
  </p:sldLayoutIdLst>
  <p:transition spd="slow">
    <p:random/>
  </p:transition>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5C3D54A-9658-4E40-B475-1C12A4E25131}"/>
              </a:ext>
            </a:extLst>
          </p:cNvPr>
          <p:cNvPicPr>
            <a:picLocks noChangeAspect="1"/>
          </p:cNvPicPr>
          <p:nvPr userDrawn="1"/>
        </p:nvPicPr>
        <p:blipFill>
          <a:blip r:embed="rId6"/>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901F382A-1670-45CA-ADC2-A9A511B6E5FD}"/>
              </a:ext>
            </a:extLst>
          </p:cNvPr>
          <p:cNvSpPr/>
          <p:nvPr userDrawn="1"/>
        </p:nvSpPr>
        <p:spPr>
          <a:xfrm>
            <a:off x="1" y="0"/>
            <a:ext cx="12191996" cy="6857999"/>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270" name="组合 1">
            <a:extLst>
              <a:ext uri="{FF2B5EF4-FFF2-40B4-BE49-F238E27FC236}">
                <a16:creationId xmlns:a16="http://schemas.microsoft.com/office/drawing/2014/main" xmlns="" id="{A40BD3AF-3C49-47BF-A55C-708B1C6D8CC5}"/>
              </a:ext>
            </a:extLst>
          </p:cNvPr>
          <p:cNvGrpSpPr>
            <a:grpSpLocks/>
          </p:cNvGrpSpPr>
          <p:nvPr userDrawn="1"/>
        </p:nvGrpSpPr>
        <p:grpSpPr bwMode="auto">
          <a:xfrm>
            <a:off x="11025188" y="223838"/>
            <a:ext cx="782637" cy="820737"/>
            <a:chOff x="11025239" y="298321"/>
            <a:chExt cx="782208" cy="820066"/>
          </a:xfrm>
        </p:grpSpPr>
        <p:pic>
          <p:nvPicPr>
            <p:cNvPr id="11271" name="图片 4">
              <a:extLst>
                <a:ext uri="{FF2B5EF4-FFF2-40B4-BE49-F238E27FC236}">
                  <a16:creationId xmlns:a16="http://schemas.microsoft.com/office/drawing/2014/main" xmlns="" id="{DE603A76-B973-4F80-8DC0-A8BF33A54A3E}"/>
                </a:ext>
              </a:extLst>
            </p:cNvPr>
            <p:cNvPicPr>
              <a:picLocks noChangeAspect="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图片 10">
              <a:extLst>
                <a:ext uri="{FF2B5EF4-FFF2-40B4-BE49-F238E27FC236}">
                  <a16:creationId xmlns:a16="http://schemas.microsoft.com/office/drawing/2014/main" xmlns="" id="{DE4DA577-7F46-452A-97D6-EC1CB9A4DB88}"/>
                </a:ext>
              </a:extLst>
            </p:cNvPr>
            <p:cNvPicPr>
              <a:picLocks noChangeAspect="1"/>
            </p:cNvPicPr>
            <p:nvPr userDrawn="1"/>
          </p:nvPicPr>
          <p:blipFill>
            <a:blip r:embed="rId8">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4" r:id="rId1"/>
    <p:sldLayoutId id="2147484444" r:id="rId2"/>
    <p:sldLayoutId id="2147484505" r:id="rId3"/>
    <p:sldLayoutId id="21474845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22"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19" r:id="rId1"/>
    <p:sldLayoutId id="2147484445" r:id="rId2"/>
    <p:sldLayoutId id="2147484520" r:id="rId3"/>
    <p:sldLayoutId id="2147484521" r:id="rId4"/>
  </p:sldLayoutIdLst>
  <p:transition spd="slow">
    <p:random/>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FE5052D4-A094-4D4E-A4DE-5634D993558E}"/>
              </a:ext>
            </a:extLst>
          </p:cNvPr>
          <p:cNvPicPr>
            <a:picLocks noChangeAspect="1"/>
          </p:cNvPicPr>
          <p:nvPr/>
        </p:nvPicPr>
        <p:blipFill>
          <a:blip r:embed="rId6"/>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E2B739FF-9CDA-4BE5-95ED-AA920E680F14}"/>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2054" name="组合 1">
            <a:extLst>
              <a:ext uri="{FF2B5EF4-FFF2-40B4-BE49-F238E27FC236}">
                <a16:creationId xmlns:a16="http://schemas.microsoft.com/office/drawing/2014/main" xmlns="" id="{A402AD89-4F7B-4E17-B56E-973F472FCB60}"/>
              </a:ext>
            </a:extLst>
          </p:cNvPr>
          <p:cNvGrpSpPr>
            <a:grpSpLocks/>
          </p:cNvGrpSpPr>
          <p:nvPr/>
        </p:nvGrpSpPr>
        <p:grpSpPr bwMode="auto">
          <a:xfrm>
            <a:off x="11025188" y="223838"/>
            <a:ext cx="782637" cy="820737"/>
            <a:chOff x="11025239" y="298321"/>
            <a:chExt cx="782208" cy="820066"/>
          </a:xfrm>
        </p:grpSpPr>
        <p:pic>
          <p:nvPicPr>
            <p:cNvPr id="2055" name="图片 4">
              <a:extLst>
                <a:ext uri="{FF2B5EF4-FFF2-40B4-BE49-F238E27FC236}">
                  <a16:creationId xmlns:a16="http://schemas.microsoft.com/office/drawing/2014/main" xmlns="" id="{B963E6C0-5F59-47AC-BC37-8E9F4B13C8DB}"/>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图片 10">
              <a:extLst>
                <a:ext uri="{FF2B5EF4-FFF2-40B4-BE49-F238E27FC236}">
                  <a16:creationId xmlns:a16="http://schemas.microsoft.com/office/drawing/2014/main" xmlns="" id="{C535F757-2960-4029-92F7-7C6414E3CF03}"/>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4" r:id="rId1"/>
    <p:sldLayoutId id="2147484429" r:id="rId2"/>
    <p:sldLayoutId id="2147484455" r:id="rId3"/>
    <p:sldLayoutId id="2147484456"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3F13A71-9633-4E52-B87D-4938EE2374DE}"/>
              </a:ext>
            </a:extLst>
          </p:cNvPr>
          <p:cNvPicPr>
            <a:picLocks noChangeAspect="1"/>
          </p:cNvPicPr>
          <p:nvPr/>
        </p:nvPicPr>
        <p:blipFill>
          <a:blip r:embed="rId15"/>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D1ACC787-3FC5-4C92-8435-2667162D3ED6}"/>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3078" name="组合 1">
            <a:extLst>
              <a:ext uri="{FF2B5EF4-FFF2-40B4-BE49-F238E27FC236}">
                <a16:creationId xmlns:a16="http://schemas.microsoft.com/office/drawing/2014/main" xmlns="" id="{615F7492-928F-4BB6-A813-E1616438D74C}"/>
              </a:ext>
            </a:extLst>
          </p:cNvPr>
          <p:cNvGrpSpPr>
            <a:grpSpLocks/>
          </p:cNvGrpSpPr>
          <p:nvPr/>
        </p:nvGrpSpPr>
        <p:grpSpPr bwMode="auto">
          <a:xfrm>
            <a:off x="11025188" y="223838"/>
            <a:ext cx="782637" cy="820737"/>
            <a:chOff x="11025239" y="298321"/>
            <a:chExt cx="782208" cy="820066"/>
          </a:xfrm>
        </p:grpSpPr>
        <p:pic>
          <p:nvPicPr>
            <p:cNvPr id="3079" name="图片 4">
              <a:extLst>
                <a:ext uri="{FF2B5EF4-FFF2-40B4-BE49-F238E27FC236}">
                  <a16:creationId xmlns:a16="http://schemas.microsoft.com/office/drawing/2014/main" xmlns="" id="{0C949F9E-0B90-4575-B555-8A503449AB11}"/>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图片 10">
              <a:extLst>
                <a:ext uri="{FF2B5EF4-FFF2-40B4-BE49-F238E27FC236}">
                  <a16:creationId xmlns:a16="http://schemas.microsoft.com/office/drawing/2014/main" xmlns="" id="{CB50AC00-F06F-41E5-8703-1B379259BEBD}"/>
                </a:ext>
              </a:extLst>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7" r:id="rId1"/>
    <p:sldLayoutId id="2147484430"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31" r:id="rId11"/>
    <p:sldLayoutId id="2147484432" r:id="rId12"/>
    <p:sldLayoutId id="2147484433" r:id="rId13"/>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24A3F52-C0E2-41DB-96DA-44E8D50A3E95}"/>
              </a:ext>
            </a:extLst>
          </p:cNvPr>
          <p:cNvPicPr>
            <a:picLocks noChangeAspect="1"/>
          </p:cNvPicPr>
          <p:nvPr/>
        </p:nvPicPr>
        <p:blipFill>
          <a:blip r:embed="rId6"/>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29081C1A-8954-433C-8FE5-EA8FEBDCDDD6}"/>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4102" name="组合 1">
            <a:extLst>
              <a:ext uri="{FF2B5EF4-FFF2-40B4-BE49-F238E27FC236}">
                <a16:creationId xmlns:a16="http://schemas.microsoft.com/office/drawing/2014/main" xmlns="" id="{E535F143-74A3-4D60-8C88-885790978B96}"/>
              </a:ext>
            </a:extLst>
          </p:cNvPr>
          <p:cNvGrpSpPr>
            <a:grpSpLocks/>
          </p:cNvGrpSpPr>
          <p:nvPr/>
        </p:nvGrpSpPr>
        <p:grpSpPr bwMode="auto">
          <a:xfrm>
            <a:off x="11025188" y="223838"/>
            <a:ext cx="782637" cy="820737"/>
            <a:chOff x="11025239" y="298321"/>
            <a:chExt cx="782208" cy="820066"/>
          </a:xfrm>
        </p:grpSpPr>
        <p:pic>
          <p:nvPicPr>
            <p:cNvPr id="4103" name="图片 4">
              <a:extLst>
                <a:ext uri="{FF2B5EF4-FFF2-40B4-BE49-F238E27FC236}">
                  <a16:creationId xmlns:a16="http://schemas.microsoft.com/office/drawing/2014/main" xmlns="" id="{6D8F5339-9289-4B14-8234-23E0836A39EE}"/>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图片 10">
              <a:extLst>
                <a:ext uri="{FF2B5EF4-FFF2-40B4-BE49-F238E27FC236}">
                  <a16:creationId xmlns:a16="http://schemas.microsoft.com/office/drawing/2014/main" xmlns="" id="{606CE286-9991-48B3-87EA-1D7CB55F0949}"/>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66" r:id="rId1"/>
    <p:sldLayoutId id="2147484434" r:id="rId2"/>
    <p:sldLayoutId id="2147484467" r:id="rId3"/>
    <p:sldLayoutId id="2147484468"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0DFDD4C0-4C2B-4A74-8955-31D5CB101607}"/>
              </a:ext>
            </a:extLst>
          </p:cNvPr>
          <p:cNvPicPr>
            <a:picLocks noChangeAspect="1"/>
          </p:cNvPicPr>
          <p:nvPr/>
        </p:nvPicPr>
        <p:blipFill>
          <a:blip r:embed="rId15"/>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EA247184-DE0D-4D88-82DB-A46C3B322F1A}"/>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5126" name="组合 1">
            <a:extLst>
              <a:ext uri="{FF2B5EF4-FFF2-40B4-BE49-F238E27FC236}">
                <a16:creationId xmlns:a16="http://schemas.microsoft.com/office/drawing/2014/main" xmlns="" id="{56067FD6-0AB6-443C-B96C-E14C8C10B105}"/>
              </a:ext>
            </a:extLst>
          </p:cNvPr>
          <p:cNvGrpSpPr>
            <a:grpSpLocks/>
          </p:cNvGrpSpPr>
          <p:nvPr/>
        </p:nvGrpSpPr>
        <p:grpSpPr bwMode="auto">
          <a:xfrm>
            <a:off x="11025188" y="223838"/>
            <a:ext cx="782637" cy="820737"/>
            <a:chOff x="11025239" y="298321"/>
            <a:chExt cx="782208" cy="820066"/>
          </a:xfrm>
        </p:grpSpPr>
        <p:pic>
          <p:nvPicPr>
            <p:cNvPr id="5130" name="图片 4">
              <a:extLst>
                <a:ext uri="{FF2B5EF4-FFF2-40B4-BE49-F238E27FC236}">
                  <a16:creationId xmlns:a16="http://schemas.microsoft.com/office/drawing/2014/main" xmlns="" id="{0587CFE9-BA53-4163-B8AA-879F0CB874F0}"/>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1" name="图片 10">
              <a:extLst>
                <a:ext uri="{FF2B5EF4-FFF2-40B4-BE49-F238E27FC236}">
                  <a16:creationId xmlns:a16="http://schemas.microsoft.com/office/drawing/2014/main" xmlns="" id="{09C3F0E1-B3BA-4C66-ABB2-615CF8BBB5E6}"/>
                </a:ext>
              </a:extLst>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127" name="组合 1">
            <a:extLst>
              <a:ext uri="{FF2B5EF4-FFF2-40B4-BE49-F238E27FC236}">
                <a16:creationId xmlns:a16="http://schemas.microsoft.com/office/drawing/2014/main" xmlns="" id="{CEAD13F1-466E-45ED-BD87-D6B9055E6C8A}"/>
              </a:ext>
            </a:extLst>
          </p:cNvPr>
          <p:cNvGrpSpPr>
            <a:grpSpLocks/>
          </p:cNvGrpSpPr>
          <p:nvPr/>
        </p:nvGrpSpPr>
        <p:grpSpPr bwMode="auto">
          <a:xfrm>
            <a:off x="11025188" y="223838"/>
            <a:ext cx="782637" cy="820737"/>
            <a:chOff x="11025239" y="298321"/>
            <a:chExt cx="782208" cy="820066"/>
          </a:xfrm>
        </p:grpSpPr>
        <p:pic>
          <p:nvPicPr>
            <p:cNvPr id="5128" name="图片 4">
              <a:extLst>
                <a:ext uri="{FF2B5EF4-FFF2-40B4-BE49-F238E27FC236}">
                  <a16:creationId xmlns:a16="http://schemas.microsoft.com/office/drawing/2014/main" xmlns="" id="{866888F4-ABC8-4642-B580-4338FE40DDE9}"/>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图片 10">
              <a:extLst>
                <a:ext uri="{FF2B5EF4-FFF2-40B4-BE49-F238E27FC236}">
                  <a16:creationId xmlns:a16="http://schemas.microsoft.com/office/drawing/2014/main" xmlns="" id="{FD34D78E-C7F3-4DD5-B0BE-81B23D8397EB}"/>
                </a:ext>
              </a:extLst>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69" r:id="rId1"/>
    <p:sldLayoutId id="2147484435"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55AB792-EE86-4225-A835-C378C7103389}"/>
              </a:ext>
            </a:extLst>
          </p:cNvPr>
          <p:cNvPicPr>
            <a:picLocks noChangeAspect="1"/>
          </p:cNvPicPr>
          <p:nvPr/>
        </p:nvPicPr>
        <p:blipFill>
          <a:blip r:embed="rId6"/>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CF1981B8-7052-458C-9CBE-C6FAA0526D4D}"/>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6150" name="组合 1">
            <a:extLst>
              <a:ext uri="{FF2B5EF4-FFF2-40B4-BE49-F238E27FC236}">
                <a16:creationId xmlns:a16="http://schemas.microsoft.com/office/drawing/2014/main" xmlns="" id="{413CB32F-BE7B-4160-B191-38FA0775B199}"/>
              </a:ext>
            </a:extLst>
          </p:cNvPr>
          <p:cNvGrpSpPr>
            <a:grpSpLocks/>
          </p:cNvGrpSpPr>
          <p:nvPr/>
        </p:nvGrpSpPr>
        <p:grpSpPr bwMode="auto">
          <a:xfrm>
            <a:off x="11025188" y="223838"/>
            <a:ext cx="782637" cy="820737"/>
            <a:chOff x="11025239" y="298321"/>
            <a:chExt cx="782208" cy="820066"/>
          </a:xfrm>
        </p:grpSpPr>
        <p:pic>
          <p:nvPicPr>
            <p:cNvPr id="6151" name="图片 4">
              <a:extLst>
                <a:ext uri="{FF2B5EF4-FFF2-40B4-BE49-F238E27FC236}">
                  <a16:creationId xmlns:a16="http://schemas.microsoft.com/office/drawing/2014/main" xmlns="" id="{69F60276-515F-4060-8B61-55A6932EE935}"/>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图片 10">
              <a:extLst>
                <a:ext uri="{FF2B5EF4-FFF2-40B4-BE49-F238E27FC236}">
                  <a16:creationId xmlns:a16="http://schemas.microsoft.com/office/drawing/2014/main" xmlns="" id="{8E722972-9152-4384-8E43-F07158761A05}"/>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81" r:id="rId1"/>
    <p:sldLayoutId id="2147484436" r:id="rId2"/>
    <p:sldLayoutId id="2147484482" r:id="rId3"/>
    <p:sldLayoutId id="2147484483"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C5A6ED2-292E-41F6-8369-562EDA6293BA}"/>
              </a:ext>
            </a:extLst>
          </p:cNvPr>
          <p:cNvPicPr>
            <a:picLocks noChangeAspect="1"/>
          </p:cNvPicPr>
          <p:nvPr/>
        </p:nvPicPr>
        <p:blipFill>
          <a:blip r:embed="rId15"/>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3B672656-7AE4-4CD1-BEA1-4E45BE1CDB02}"/>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7174" name="组合 1">
            <a:extLst>
              <a:ext uri="{FF2B5EF4-FFF2-40B4-BE49-F238E27FC236}">
                <a16:creationId xmlns:a16="http://schemas.microsoft.com/office/drawing/2014/main" xmlns="" id="{25A7A53B-47C4-4ABD-86C4-9F4B5B362250}"/>
              </a:ext>
            </a:extLst>
          </p:cNvPr>
          <p:cNvGrpSpPr>
            <a:grpSpLocks/>
          </p:cNvGrpSpPr>
          <p:nvPr/>
        </p:nvGrpSpPr>
        <p:grpSpPr bwMode="auto">
          <a:xfrm>
            <a:off x="11025188" y="223838"/>
            <a:ext cx="782637" cy="820737"/>
            <a:chOff x="11025239" y="298321"/>
            <a:chExt cx="782208" cy="820066"/>
          </a:xfrm>
        </p:grpSpPr>
        <p:pic>
          <p:nvPicPr>
            <p:cNvPr id="7175" name="图片 4">
              <a:extLst>
                <a:ext uri="{FF2B5EF4-FFF2-40B4-BE49-F238E27FC236}">
                  <a16:creationId xmlns:a16="http://schemas.microsoft.com/office/drawing/2014/main" xmlns="" id="{A330CFC9-0CBC-46E6-8316-B9121ED72E54}"/>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图片 10">
              <a:extLst>
                <a:ext uri="{FF2B5EF4-FFF2-40B4-BE49-F238E27FC236}">
                  <a16:creationId xmlns:a16="http://schemas.microsoft.com/office/drawing/2014/main" xmlns="" id="{54C10E3A-07D0-4B45-B4F9-5E3B48DE662B}"/>
                </a:ext>
              </a:extLst>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84" r:id="rId1"/>
    <p:sldLayoutId id="2147484437"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38" r:id="rId11"/>
    <p:sldLayoutId id="2147484439" r:id="rId12"/>
    <p:sldLayoutId id="2147484440" r:id="rId13"/>
  </p:sldLayoutIdLst>
  <p:transition spd="slow">
    <p:random/>
  </p:transition>
  <p:hf sldNum="0" hd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0F0CA15B-E5A4-4F9B-BAE2-B1744448FD7C}"/>
              </a:ext>
            </a:extLst>
          </p:cNvPr>
          <p:cNvPicPr>
            <a:picLocks noChangeAspect="1"/>
          </p:cNvPicPr>
          <p:nvPr/>
        </p:nvPicPr>
        <p:blipFill>
          <a:blip r:embed="rId6"/>
          <a:srcRect l="33014" t="5403" r="33014" b="5403"/>
          <a:stretch>
            <a:fillRect/>
          </a:stretch>
        </p:blipFill>
        <p:spPr>
          <a:xfrm>
            <a:off x="5"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43F88DCC-374C-4BE0-89D7-C8E4DCE4FEE9}"/>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8198" name="组合 1">
            <a:extLst>
              <a:ext uri="{FF2B5EF4-FFF2-40B4-BE49-F238E27FC236}">
                <a16:creationId xmlns:a16="http://schemas.microsoft.com/office/drawing/2014/main" xmlns="" id="{AA932321-F1D5-42FA-8557-C35D8D4BB8FE}"/>
              </a:ext>
            </a:extLst>
          </p:cNvPr>
          <p:cNvGrpSpPr>
            <a:grpSpLocks/>
          </p:cNvGrpSpPr>
          <p:nvPr/>
        </p:nvGrpSpPr>
        <p:grpSpPr bwMode="auto">
          <a:xfrm>
            <a:off x="11025188" y="223838"/>
            <a:ext cx="782637" cy="820737"/>
            <a:chOff x="11025239" y="298321"/>
            <a:chExt cx="782208" cy="820066"/>
          </a:xfrm>
        </p:grpSpPr>
        <p:pic>
          <p:nvPicPr>
            <p:cNvPr id="8199" name="图片 4">
              <a:extLst>
                <a:ext uri="{FF2B5EF4-FFF2-40B4-BE49-F238E27FC236}">
                  <a16:creationId xmlns:a16="http://schemas.microsoft.com/office/drawing/2014/main" xmlns="" id="{081FAF99-C7F8-48CD-A147-A4EEF0945760}"/>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图片 10">
              <a:extLst>
                <a:ext uri="{FF2B5EF4-FFF2-40B4-BE49-F238E27FC236}">
                  <a16:creationId xmlns:a16="http://schemas.microsoft.com/office/drawing/2014/main" xmlns="" id="{49FA0D84-373B-4A7B-B83B-DB7E1AF4AE84}"/>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93" r:id="rId1"/>
    <p:sldLayoutId id="2147484441" r:id="rId2"/>
    <p:sldLayoutId id="2147484494" r:id="rId3"/>
    <p:sldLayoutId id="2147484495" r:id="rId4"/>
  </p:sldLayoutIdLst>
  <p:transition spd="slow">
    <p:random/>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91B6DBD-2A3F-4A28-A170-C23DA5AAA2C4}"/>
              </a:ext>
            </a:extLst>
          </p:cNvPr>
          <p:cNvPicPr>
            <a:picLocks noChangeAspect="1"/>
          </p:cNvPicPr>
          <p:nvPr/>
        </p:nvPicPr>
        <p:blipFill>
          <a:blip r:embed="rId8"/>
          <a:srcRect l="33014" t="5403" r="33014" b="5403"/>
          <a:stretch>
            <a:fillRect/>
          </a:stretch>
        </p:blipFill>
        <p:spPr>
          <a:xfrm>
            <a:off x="4" y="1"/>
            <a:ext cx="12191996" cy="6858000"/>
          </a:xfrm>
          <a:custGeom>
            <a:avLst/>
            <a:gdLst>
              <a:gd name="connsiteX0" fmla="*/ 0 w 12191996"/>
              <a:gd name="connsiteY0" fmla="*/ 0 h 6858000"/>
              <a:gd name="connsiteX1" fmla="*/ 12191996 w 12191996"/>
              <a:gd name="connsiteY1" fmla="*/ 0 h 6858000"/>
              <a:gd name="connsiteX2" fmla="*/ 12191996 w 12191996"/>
              <a:gd name="connsiteY2" fmla="*/ 6858000 h 6858000"/>
              <a:gd name="connsiteX3" fmla="*/ 0 w 121919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6" h="6858000">
                <a:moveTo>
                  <a:pt x="0" y="0"/>
                </a:moveTo>
                <a:lnTo>
                  <a:pt x="12191996" y="0"/>
                </a:lnTo>
                <a:lnTo>
                  <a:pt x="12191996" y="6858000"/>
                </a:lnTo>
                <a:lnTo>
                  <a:pt x="0" y="6858000"/>
                </a:lnTo>
                <a:close/>
              </a:path>
            </a:pathLst>
          </a:custGeom>
        </p:spPr>
      </p:pic>
      <p:sp>
        <p:nvSpPr>
          <p:cNvPr id="4" name="矩形 3">
            <a:extLst>
              <a:ext uri="{FF2B5EF4-FFF2-40B4-BE49-F238E27FC236}">
                <a16:creationId xmlns:a16="http://schemas.microsoft.com/office/drawing/2014/main" xmlns="" id="{57DA8B64-6FD5-43B9-B576-B931F45CE45D}"/>
              </a:ext>
            </a:extLst>
          </p:cNvPr>
          <p:cNvSpPr/>
          <p:nvPr/>
        </p:nvSpPr>
        <p:spPr>
          <a:xfrm>
            <a:off x="0" y="0"/>
            <a:ext cx="12192000" cy="6858000"/>
          </a:xfrm>
          <a:prstGeom prst="rect">
            <a:avLst/>
          </a:prstGeom>
          <a:gradFill>
            <a:gsLst>
              <a:gs pos="13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nvGrpSpPr>
          <p:cNvPr id="9222" name="组合 1">
            <a:extLst>
              <a:ext uri="{FF2B5EF4-FFF2-40B4-BE49-F238E27FC236}">
                <a16:creationId xmlns:a16="http://schemas.microsoft.com/office/drawing/2014/main" xmlns="" id="{619C3F3A-55DE-4E12-ACDB-F758152BDBE5}"/>
              </a:ext>
            </a:extLst>
          </p:cNvPr>
          <p:cNvGrpSpPr>
            <a:grpSpLocks/>
          </p:cNvGrpSpPr>
          <p:nvPr/>
        </p:nvGrpSpPr>
        <p:grpSpPr bwMode="auto">
          <a:xfrm>
            <a:off x="11025188" y="223838"/>
            <a:ext cx="782637" cy="820737"/>
            <a:chOff x="11025239" y="298321"/>
            <a:chExt cx="782208" cy="820066"/>
          </a:xfrm>
        </p:grpSpPr>
        <p:pic>
          <p:nvPicPr>
            <p:cNvPr id="9223" name="图片 4">
              <a:extLst>
                <a:ext uri="{FF2B5EF4-FFF2-40B4-BE49-F238E27FC236}">
                  <a16:creationId xmlns:a16="http://schemas.microsoft.com/office/drawing/2014/main" xmlns="" id="{950605E9-C5A2-4314-B1F6-3B1B9551E7A5}"/>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1025239" y="29832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图片 10">
              <a:extLst>
                <a:ext uri="{FF2B5EF4-FFF2-40B4-BE49-F238E27FC236}">
                  <a16:creationId xmlns:a16="http://schemas.microsoft.com/office/drawing/2014/main" xmlns="" id="{3927406B-3221-4463-B1D3-00F5792076D2}"/>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038343" y="884977"/>
              <a:ext cx="756000" cy="2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96" r:id="rId1"/>
    <p:sldLayoutId id="2147484442" r:id="rId2"/>
    <p:sldLayoutId id="2147484497" r:id="rId3"/>
    <p:sldLayoutId id="2147484498" r:id="rId4"/>
    <p:sldLayoutId id="2147484499" r:id="rId5"/>
    <p:sldLayoutId id="2147484500" r:id="rId6"/>
  </p:sldLayoutIdLst>
  <p:transition spd="slow">
    <p:random/>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组合 3">
            <a:extLst>
              <a:ext uri="{FF2B5EF4-FFF2-40B4-BE49-F238E27FC236}">
                <a16:creationId xmlns:a16="http://schemas.microsoft.com/office/drawing/2014/main" xmlns="" id="{D208C562-7E6E-4AEE-A4D3-5C2A51A08087}"/>
              </a:ext>
            </a:extLst>
          </p:cNvPr>
          <p:cNvGrpSpPr>
            <a:grpSpLocks/>
          </p:cNvGrpSpPr>
          <p:nvPr/>
        </p:nvGrpSpPr>
        <p:grpSpPr bwMode="auto">
          <a:xfrm>
            <a:off x="6372225" y="0"/>
            <a:ext cx="5819775" cy="6413500"/>
            <a:chOff x="6372419" y="-1"/>
            <a:chExt cx="5819581" cy="6413502"/>
          </a:xfrm>
        </p:grpSpPr>
        <p:sp>
          <p:nvSpPr>
            <p:cNvPr id="17" name="任意多边形: 形状 16">
              <a:extLst>
                <a:ext uri="{FF2B5EF4-FFF2-40B4-BE49-F238E27FC236}">
                  <a16:creationId xmlns:a16="http://schemas.microsoft.com/office/drawing/2014/main" xmlns="" id="{D19E4595-9FFE-40FB-9CC7-B6F39B9A7FEB}"/>
                </a:ext>
              </a:extLst>
            </p:cNvPr>
            <p:cNvSpPr/>
            <p:nvPr/>
          </p:nvSpPr>
          <p:spPr>
            <a:xfrm rot="16200000">
              <a:off x="6618366" y="839866"/>
              <a:ext cx="6413502" cy="4733767"/>
            </a:xfrm>
            <a:custGeom>
              <a:avLst/>
              <a:gdLst>
                <a:gd name="connsiteX0" fmla="*/ 6026438 w 6026438"/>
                <a:gd name="connsiteY0" fmla="*/ 3944622 h 4448176"/>
                <a:gd name="connsiteX1" fmla="*/ 6026438 w 6026438"/>
                <a:gd name="connsiteY1" fmla="*/ 4448176 h 4448176"/>
                <a:gd name="connsiteX2" fmla="*/ 0 w 6026438"/>
                <a:gd name="connsiteY2" fmla="*/ 4448175 h 4448176"/>
                <a:gd name="connsiteX3" fmla="*/ 2579942 w 6026438"/>
                <a:gd name="connsiteY3" fmla="*/ 0 h 4448176"/>
                <a:gd name="connsiteX4" fmla="*/ 3738559 w 6026438"/>
                <a:gd name="connsiteY4" fmla="*/ 0 h 4448176"/>
                <a:gd name="connsiteX5" fmla="*/ 6026438 w 6026438"/>
                <a:gd name="connsiteY5" fmla="*/ 3944622 h 444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438" h="4448176">
                  <a:moveTo>
                    <a:pt x="6026438" y="3944622"/>
                  </a:moveTo>
                  <a:lnTo>
                    <a:pt x="6026438" y="4448176"/>
                  </a:lnTo>
                  <a:lnTo>
                    <a:pt x="0" y="4448175"/>
                  </a:lnTo>
                  <a:lnTo>
                    <a:pt x="2579942" y="0"/>
                  </a:lnTo>
                  <a:lnTo>
                    <a:pt x="3738559" y="0"/>
                  </a:lnTo>
                  <a:lnTo>
                    <a:pt x="6026438" y="39446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prstClr val="white"/>
                </a:solidFill>
              </a:endParaRPr>
            </a:p>
          </p:txBody>
        </p:sp>
        <p:sp>
          <p:nvSpPr>
            <p:cNvPr id="15" name="任意多边形: 形状 14">
              <a:extLst>
                <a:ext uri="{FF2B5EF4-FFF2-40B4-BE49-F238E27FC236}">
                  <a16:creationId xmlns:a16="http://schemas.microsoft.com/office/drawing/2014/main" xmlns="" id="{1F99C807-0714-4303-8526-7E80FB4C0098}"/>
                </a:ext>
              </a:extLst>
            </p:cNvPr>
            <p:cNvSpPr/>
            <p:nvPr/>
          </p:nvSpPr>
          <p:spPr>
            <a:xfrm rot="16200000">
              <a:off x="6316050" y="1075543"/>
              <a:ext cx="811213" cy="698477"/>
            </a:xfrm>
            <a:custGeom>
              <a:avLst/>
              <a:gdLst>
                <a:gd name="connsiteX0" fmla="*/ 760853 w 760853"/>
                <a:gd name="connsiteY0" fmla="*/ 655908 h 655908"/>
                <a:gd name="connsiteX1" fmla="*/ 0 w 760853"/>
                <a:gd name="connsiteY1" fmla="*/ 655908 h 655908"/>
                <a:gd name="connsiteX2" fmla="*/ 380427 w 760853"/>
                <a:gd name="connsiteY2" fmla="*/ 0 h 655908"/>
                <a:gd name="connsiteX3" fmla="*/ 760853 w 760853"/>
                <a:gd name="connsiteY3" fmla="*/ 655908 h 655908"/>
              </a:gdLst>
              <a:ahLst/>
              <a:cxnLst>
                <a:cxn ang="0">
                  <a:pos x="connsiteX0" y="connsiteY0"/>
                </a:cxn>
                <a:cxn ang="0">
                  <a:pos x="connsiteX1" y="connsiteY1"/>
                </a:cxn>
                <a:cxn ang="0">
                  <a:pos x="connsiteX2" y="connsiteY2"/>
                </a:cxn>
                <a:cxn ang="0">
                  <a:pos x="connsiteX3" y="connsiteY3"/>
                </a:cxn>
              </a:cxnLst>
              <a:rect l="l" t="t" r="r" b="b"/>
              <a:pathLst>
                <a:path w="760853" h="655908">
                  <a:moveTo>
                    <a:pt x="760853" y="655908"/>
                  </a:moveTo>
                  <a:lnTo>
                    <a:pt x="0" y="655908"/>
                  </a:lnTo>
                  <a:lnTo>
                    <a:pt x="380427" y="0"/>
                  </a:lnTo>
                  <a:lnTo>
                    <a:pt x="760853" y="65590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prstClr val="white"/>
                </a:solidFill>
              </a:endParaRPr>
            </a:p>
          </p:txBody>
        </p:sp>
      </p:grpSp>
      <p:sp>
        <p:nvSpPr>
          <p:cNvPr id="11" name="等腰三角形 10">
            <a:extLst>
              <a:ext uri="{FF2B5EF4-FFF2-40B4-BE49-F238E27FC236}">
                <a16:creationId xmlns:a16="http://schemas.microsoft.com/office/drawing/2014/main" xmlns="" id="{44720A03-634B-438B-84BD-3F8B742A1FB3}"/>
              </a:ext>
            </a:extLst>
          </p:cNvPr>
          <p:cNvSpPr/>
          <p:nvPr/>
        </p:nvSpPr>
        <p:spPr>
          <a:xfrm rot="16200000" flipH="1">
            <a:off x="6130131" y="2401094"/>
            <a:ext cx="3846513" cy="33178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5" name="等腰三角形 4">
            <a:extLst>
              <a:ext uri="{FF2B5EF4-FFF2-40B4-BE49-F238E27FC236}">
                <a16:creationId xmlns:a16="http://schemas.microsoft.com/office/drawing/2014/main" xmlns="" id="{2FB3FC6A-971E-48DE-A1E2-DB45A27FD92A}"/>
              </a:ext>
            </a:extLst>
          </p:cNvPr>
          <p:cNvSpPr/>
          <p:nvPr/>
        </p:nvSpPr>
        <p:spPr>
          <a:xfrm rot="5400000">
            <a:off x="7054057" y="781844"/>
            <a:ext cx="2982912" cy="25717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6" name="等腰三角形 5">
            <a:extLst>
              <a:ext uri="{FF2B5EF4-FFF2-40B4-BE49-F238E27FC236}">
                <a16:creationId xmlns:a16="http://schemas.microsoft.com/office/drawing/2014/main" xmlns="" id="{9E329C03-3B38-4259-84D9-842AF4603713}"/>
              </a:ext>
            </a:extLst>
          </p:cNvPr>
          <p:cNvSpPr/>
          <p:nvPr/>
        </p:nvSpPr>
        <p:spPr>
          <a:xfrm rot="5400000">
            <a:off x="9903619" y="677069"/>
            <a:ext cx="1071563" cy="9239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7" name="等腰三角形 6">
            <a:extLst>
              <a:ext uri="{FF2B5EF4-FFF2-40B4-BE49-F238E27FC236}">
                <a16:creationId xmlns:a16="http://schemas.microsoft.com/office/drawing/2014/main" xmlns="" id="{BADFCDFC-9B0D-42EA-B63E-BEDFC753B216}"/>
              </a:ext>
            </a:extLst>
          </p:cNvPr>
          <p:cNvSpPr/>
          <p:nvPr/>
        </p:nvSpPr>
        <p:spPr>
          <a:xfrm rot="16200000" flipH="1">
            <a:off x="6948114" y="1561313"/>
            <a:ext cx="4624656" cy="3986771"/>
          </a:xfrm>
          <a:prstGeom prst="triangle">
            <a:avLst/>
          </a:prstGeom>
          <a:blipFill dpi="0" rotWithShape="0">
            <a:blip r:embed="rId3"/>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prstClr val="white"/>
              </a:solidFill>
            </a:endParaRPr>
          </a:p>
        </p:txBody>
      </p:sp>
      <p:sp>
        <p:nvSpPr>
          <p:cNvPr id="10" name="等腰三角形 9">
            <a:extLst>
              <a:ext uri="{FF2B5EF4-FFF2-40B4-BE49-F238E27FC236}">
                <a16:creationId xmlns:a16="http://schemas.microsoft.com/office/drawing/2014/main" xmlns="" id="{03BBAEF1-A124-4F73-A3B9-9AEC8ABB4775}"/>
              </a:ext>
            </a:extLst>
          </p:cNvPr>
          <p:cNvSpPr/>
          <p:nvPr/>
        </p:nvSpPr>
        <p:spPr>
          <a:xfrm rot="5400000">
            <a:off x="11364913" y="1404937"/>
            <a:ext cx="800100" cy="6889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sp>
        <p:nvSpPr>
          <p:cNvPr id="12" name="等腰三角形 11">
            <a:extLst>
              <a:ext uri="{FF2B5EF4-FFF2-40B4-BE49-F238E27FC236}">
                <a16:creationId xmlns:a16="http://schemas.microsoft.com/office/drawing/2014/main" xmlns="" id="{90F44052-45BD-4FFD-8D49-D749E1C3D896}"/>
              </a:ext>
            </a:extLst>
          </p:cNvPr>
          <p:cNvSpPr/>
          <p:nvPr/>
        </p:nvSpPr>
        <p:spPr>
          <a:xfrm rot="5400000">
            <a:off x="9792494" y="5288757"/>
            <a:ext cx="746125" cy="64293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prstClr val="white"/>
              </a:solidFill>
            </a:endParaRPr>
          </a:p>
        </p:txBody>
      </p:sp>
      <p:grpSp>
        <p:nvGrpSpPr>
          <p:cNvPr id="89099" name="组合 2">
            <a:extLst>
              <a:ext uri="{FF2B5EF4-FFF2-40B4-BE49-F238E27FC236}">
                <a16:creationId xmlns:a16="http://schemas.microsoft.com/office/drawing/2014/main" xmlns="" id="{8EDD05AB-890B-4E87-AF74-175684C2B599}"/>
              </a:ext>
            </a:extLst>
          </p:cNvPr>
          <p:cNvGrpSpPr>
            <a:grpSpLocks/>
          </p:cNvGrpSpPr>
          <p:nvPr/>
        </p:nvGrpSpPr>
        <p:grpSpPr bwMode="auto">
          <a:xfrm>
            <a:off x="582613" y="603250"/>
            <a:ext cx="2257425" cy="587375"/>
            <a:chOff x="582224" y="603691"/>
            <a:chExt cx="2258243" cy="586656"/>
          </a:xfrm>
        </p:grpSpPr>
        <p:pic>
          <p:nvPicPr>
            <p:cNvPr id="89102" name="图片 27">
              <a:extLst>
                <a:ext uri="{FF2B5EF4-FFF2-40B4-BE49-F238E27FC236}">
                  <a16:creationId xmlns:a16="http://schemas.microsoft.com/office/drawing/2014/main" xmlns="" id="{F563EF01-9D7B-48BE-A599-8B0D4F27928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2224" y="603691"/>
              <a:ext cx="782208" cy="58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03" name="图片 1">
              <a:extLst>
                <a:ext uri="{FF2B5EF4-FFF2-40B4-BE49-F238E27FC236}">
                  <a16:creationId xmlns:a16="http://schemas.microsoft.com/office/drawing/2014/main" xmlns="" id="{8144B81F-BEB7-48D3-B271-6BE1C1D46AD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8446" y="675956"/>
              <a:ext cx="1432021" cy="442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xmlns="" id="{9D6F07B5-D378-4D8B-9EED-4F39ED516EC2}"/>
              </a:ext>
            </a:extLst>
          </p:cNvPr>
          <p:cNvSpPr/>
          <p:nvPr/>
        </p:nvSpPr>
        <p:spPr>
          <a:xfrm>
            <a:off x="-168441" y="3331735"/>
            <a:ext cx="6833936" cy="830997"/>
          </a:xfrm>
          <a:prstGeom prst="rect">
            <a:avLst/>
          </a:prstGeom>
        </p:spPr>
        <p:txBody>
          <a:bodyPr wrap="square">
            <a:spAutoFit/>
          </a:bodyPr>
          <a:lstStyle/>
          <a:p>
            <a:pPr lvl="1" algn="ctr" defTabSz="457200" eaLnBrk="1" fontAlgn="auto" hangingPunct="1">
              <a:spcBef>
                <a:spcPts val="0"/>
              </a:spcBef>
              <a:spcAft>
                <a:spcPts val="0"/>
              </a:spcAft>
              <a:defRPr/>
            </a:pPr>
            <a:r>
              <a:rPr lang="zh-CN" altLang="en-US" sz="4800" b="1" dirty="0" smtClean="0">
                <a:solidFill>
                  <a:schemeClr val="accent5"/>
                </a:solidFill>
                <a:latin typeface="华文楷体" panose="02010600040101010101" pitchFamily="2" charset="-122"/>
                <a:ea typeface="华文楷体" panose="02010600040101010101" pitchFamily="2" charset="-122"/>
              </a:rPr>
              <a:t>进料加工手册核销培训</a:t>
            </a:r>
            <a:endParaRPr lang="zh-CN" altLang="en-US" sz="4800" b="1" dirty="0">
              <a:solidFill>
                <a:schemeClr val="accent5"/>
              </a:solidFill>
              <a:latin typeface="华文楷体" panose="02010600040101010101" pitchFamily="2" charset="-122"/>
              <a:ea typeface="华文楷体" panose="02010600040101010101" pitchFamily="2" charset="-122"/>
            </a:endParaRPr>
          </a:p>
        </p:txBody>
      </p:sp>
      <p:sp>
        <p:nvSpPr>
          <p:cNvPr id="25" name="矩形 24">
            <a:extLst>
              <a:ext uri="{FF2B5EF4-FFF2-40B4-BE49-F238E27FC236}">
                <a16:creationId xmlns:a16="http://schemas.microsoft.com/office/drawing/2014/main" xmlns="" id="{D28798AF-0763-4B1D-AC11-3362C65C8462}"/>
              </a:ext>
            </a:extLst>
          </p:cNvPr>
          <p:cNvSpPr/>
          <p:nvPr/>
        </p:nvSpPr>
        <p:spPr>
          <a:xfrm>
            <a:off x="2100263" y="4792663"/>
            <a:ext cx="4398962" cy="461962"/>
          </a:xfrm>
          <a:prstGeom prst="rect">
            <a:avLst/>
          </a:prstGeom>
        </p:spPr>
        <p:txBody>
          <a:bodyPr>
            <a:spAutoFit/>
          </a:bodyPr>
          <a:lstStyle/>
          <a:p>
            <a:pPr lvl="1" algn="ctr" defTabSz="457200" eaLnBrk="1" fontAlgn="auto" hangingPunct="1">
              <a:spcBef>
                <a:spcPts val="0"/>
              </a:spcBef>
              <a:spcAft>
                <a:spcPts val="0"/>
              </a:spcAft>
              <a:defRPr/>
            </a:pPr>
            <a:r>
              <a:rPr lang="zh-CN" altLang="en-US" sz="2400" b="1" dirty="0">
                <a:solidFill>
                  <a:schemeClr val="accent5">
                    <a:lumMod val="60000"/>
                    <a:lumOff val="40000"/>
                  </a:schemeClr>
                </a:solidFill>
                <a:latin typeface="华文楷体" panose="02010600040101010101" pitchFamily="2" charset="-122"/>
                <a:ea typeface="华文楷体" panose="02010600040101010101" pitchFamily="2" charset="-122"/>
              </a:rPr>
              <a:t>国家税务总局昆山市税务局</a:t>
            </a:r>
          </a:p>
        </p:txBody>
      </p:sp>
      <p:sp>
        <p:nvSpPr>
          <p:cNvPr id="16" name="TextBox 15"/>
          <p:cNvSpPr txBox="1"/>
          <p:nvPr/>
        </p:nvSpPr>
        <p:spPr>
          <a:xfrm>
            <a:off x="3260912" y="4084777"/>
            <a:ext cx="3809813" cy="707886"/>
          </a:xfrm>
          <a:prstGeom prst="rect">
            <a:avLst/>
          </a:prstGeom>
          <a:noFill/>
        </p:spPr>
        <p:txBody>
          <a:bodyPr wrap="square" rtlCol="0">
            <a:spAutoFit/>
          </a:bodyPr>
          <a:lstStyle/>
          <a:p>
            <a:r>
              <a:rPr lang="en-US" altLang="zh-CN" sz="4000" b="1" dirty="0" smtClean="0">
                <a:solidFill>
                  <a:schemeClr val="accent5"/>
                </a:solidFill>
                <a:latin typeface="华文楷体" panose="02010600040101010101" pitchFamily="2" charset="-122"/>
                <a:ea typeface="华文楷体" panose="02010600040101010101" pitchFamily="2" charset="-122"/>
              </a:rPr>
              <a:t>— </a:t>
            </a:r>
            <a:r>
              <a:rPr lang="zh-CN" altLang="en-US" sz="4000" b="1" dirty="0" smtClean="0">
                <a:solidFill>
                  <a:schemeClr val="accent5"/>
                </a:solidFill>
                <a:latin typeface="华文楷体" panose="02010600040101010101" pitchFamily="2" charset="-122"/>
                <a:ea typeface="华文楷体" panose="02010600040101010101" pitchFamily="2" charset="-122"/>
              </a:rPr>
              <a:t>江苏离线版</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7580" y="1160040"/>
            <a:ext cx="4260029" cy="707886"/>
          </a:xfrm>
          <a:prstGeom prst="rect">
            <a:avLst/>
          </a:prstGeom>
          <a:noFill/>
        </p:spPr>
        <p:txBody>
          <a:bodyPr wrap="square" rtlCol="0">
            <a:spAutoFit/>
          </a:bodyPr>
          <a:lstStyle/>
          <a:p>
            <a:r>
              <a:rPr lang="zh-CN" altLang="en-US" sz="2000" b="1" dirty="0" smtClean="0"/>
              <a:t>将反馈数据包读入到离线申报系统中：</a:t>
            </a:r>
            <a:endParaRPr lang="zh-CN" altLang="en-US" sz="2000" dirty="0"/>
          </a:p>
        </p:txBody>
      </p:sp>
      <p:pic>
        <p:nvPicPr>
          <p:cNvPr id="6146" name="Picture 2"/>
          <p:cNvPicPr>
            <a:picLocks noChangeAspect="1" noChangeArrowheads="1"/>
          </p:cNvPicPr>
          <p:nvPr/>
        </p:nvPicPr>
        <p:blipFill>
          <a:blip r:embed="rId2"/>
          <a:srcRect/>
          <a:stretch>
            <a:fillRect/>
          </a:stretch>
        </p:blipFill>
        <p:spPr bwMode="auto">
          <a:xfrm>
            <a:off x="5314276" y="1041706"/>
            <a:ext cx="3625327" cy="5209983"/>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2651256" y="666863"/>
            <a:ext cx="4314825" cy="5610225"/>
          </a:xfrm>
          <a:prstGeom prst="rect">
            <a:avLst/>
          </a:prstGeom>
          <a:noFill/>
          <a:ln w="9525">
            <a:noFill/>
            <a:miter lim="800000"/>
            <a:headEnd/>
            <a:tailEnd/>
          </a:ln>
          <a:effectLst/>
        </p:spPr>
      </p:pic>
      <p:sp>
        <p:nvSpPr>
          <p:cNvPr id="3" name="TextBox 2"/>
          <p:cNvSpPr txBox="1"/>
          <p:nvPr/>
        </p:nvSpPr>
        <p:spPr>
          <a:xfrm>
            <a:off x="311973" y="1507856"/>
            <a:ext cx="1742738" cy="707886"/>
          </a:xfrm>
          <a:prstGeom prst="rect">
            <a:avLst/>
          </a:prstGeom>
          <a:noFill/>
        </p:spPr>
        <p:txBody>
          <a:bodyPr wrap="square" rtlCol="0">
            <a:spAutoFit/>
          </a:bodyPr>
          <a:lstStyle/>
          <a:p>
            <a:r>
              <a:rPr lang="zh-CN" altLang="en-US" sz="2000" b="1" dirty="0" smtClean="0"/>
              <a:t>查看反馈明细数据：</a:t>
            </a:r>
            <a:endParaRPr lang="zh-CN" altLang="en-US" sz="2000" dirty="0"/>
          </a:p>
        </p:txBody>
      </p:sp>
      <p:cxnSp>
        <p:nvCxnSpPr>
          <p:cNvPr id="5" name="直接箭头连接符 4"/>
          <p:cNvCxnSpPr/>
          <p:nvPr/>
        </p:nvCxnSpPr>
        <p:spPr>
          <a:xfrm flipV="1">
            <a:off x="5336297" y="3358179"/>
            <a:ext cx="2446989" cy="805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5736123" y="4343400"/>
            <a:ext cx="2210448" cy="1443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6017615" y="5292765"/>
            <a:ext cx="192895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783286" y="3173513"/>
            <a:ext cx="4289957" cy="369332"/>
          </a:xfrm>
          <a:prstGeom prst="rect">
            <a:avLst/>
          </a:prstGeom>
        </p:spPr>
        <p:txBody>
          <a:bodyPr wrap="none">
            <a:spAutoFit/>
          </a:bodyPr>
          <a:lstStyle/>
          <a:p>
            <a:r>
              <a:rPr lang="zh-CN" altLang="en-US" b="1" dirty="0" smtClean="0"/>
              <a:t>查看手</a:t>
            </a:r>
            <a:r>
              <a:rPr lang="en-US" altLang="zh-CN" b="1" dirty="0" smtClean="0"/>
              <a:t>(</a:t>
            </a:r>
            <a:r>
              <a:rPr lang="zh-CN" altLang="en-US" b="1" dirty="0" smtClean="0"/>
              <a:t>账</a:t>
            </a:r>
            <a:r>
              <a:rPr lang="en-US" altLang="zh-CN" b="1" dirty="0" smtClean="0"/>
              <a:t>)</a:t>
            </a:r>
            <a:r>
              <a:rPr lang="zh-CN" altLang="en-US" b="1" dirty="0" smtClean="0"/>
              <a:t>的结案时间或开始与结束时间</a:t>
            </a:r>
            <a:endParaRPr lang="zh-CN" altLang="en-US" dirty="0"/>
          </a:p>
        </p:txBody>
      </p:sp>
      <p:sp>
        <p:nvSpPr>
          <p:cNvPr id="13" name="矩形 12"/>
          <p:cNvSpPr/>
          <p:nvPr/>
        </p:nvSpPr>
        <p:spPr>
          <a:xfrm>
            <a:off x="7946571" y="4163211"/>
            <a:ext cx="2973891" cy="369332"/>
          </a:xfrm>
          <a:prstGeom prst="rect">
            <a:avLst/>
          </a:prstGeom>
        </p:spPr>
        <p:txBody>
          <a:bodyPr wrap="none">
            <a:spAutoFit/>
          </a:bodyPr>
          <a:lstStyle/>
          <a:p>
            <a:r>
              <a:rPr lang="zh-CN" altLang="en-US" b="1" dirty="0" smtClean="0"/>
              <a:t>核销进口与出口报关单明细</a:t>
            </a:r>
            <a:endParaRPr lang="zh-CN" altLang="en-US" dirty="0"/>
          </a:p>
        </p:txBody>
      </p:sp>
      <p:sp>
        <p:nvSpPr>
          <p:cNvPr id="14" name="矩形 13"/>
          <p:cNvSpPr/>
          <p:nvPr/>
        </p:nvSpPr>
        <p:spPr>
          <a:xfrm>
            <a:off x="7946571" y="5109687"/>
            <a:ext cx="3206327" cy="369332"/>
          </a:xfrm>
          <a:prstGeom prst="rect">
            <a:avLst/>
          </a:prstGeom>
        </p:spPr>
        <p:txBody>
          <a:bodyPr wrap="none">
            <a:spAutoFit/>
          </a:bodyPr>
          <a:lstStyle/>
          <a:p>
            <a:r>
              <a:rPr lang="zh-CN" altLang="en-US" b="1" dirty="0" smtClean="0"/>
              <a:t>进料加工已申报出口退税明细</a:t>
            </a:r>
            <a:endParaRPr lang="zh-CN" altLang="en-US" dirty="0"/>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sp>
        <p:nvSpPr>
          <p:cNvPr id="4" name="矩形 3"/>
          <p:cNvSpPr/>
          <p:nvPr/>
        </p:nvSpPr>
        <p:spPr>
          <a:xfrm>
            <a:off x="1340427" y="1480834"/>
            <a:ext cx="9245600" cy="4893647"/>
          </a:xfrm>
          <a:prstGeom prst="rect">
            <a:avLst/>
          </a:prstGeom>
        </p:spPr>
        <p:txBody>
          <a:bodyPr wrap="square">
            <a:spAutoFit/>
          </a:bodyPr>
          <a:lstStyle/>
          <a:p>
            <a:pPr algn="just" defTabSz="0">
              <a:spcBef>
                <a:spcPct val="20000"/>
              </a:spcBef>
              <a:buClr>
                <a:srgbClr val="0BD0D9"/>
              </a:buClr>
              <a:buSzPct val="95000"/>
              <a:defRPr/>
            </a:pPr>
            <a:r>
              <a:rPr lang="zh-CN" altLang="zh-CN" sz="2400" b="1" dirty="0" smtClean="0">
                <a:sym typeface="Constantia" panose="02030602050306030303" pitchFamily="18" charset="0"/>
              </a:rPr>
              <a:t> </a:t>
            </a:r>
            <a:r>
              <a:rPr lang="en-US" altLang="zh-CN" sz="2400" b="1" dirty="0" smtClean="0">
                <a:sym typeface="Constantia" panose="02030602050306030303" pitchFamily="18" charset="0"/>
              </a:rPr>
              <a:t>       </a:t>
            </a:r>
            <a:r>
              <a:rPr lang="zh-CN" altLang="en-US" sz="2400" b="1" dirty="0" smtClean="0">
                <a:sym typeface="Constantia" panose="02030602050306030303" pitchFamily="18" charset="0"/>
              </a:rPr>
              <a:t>企业</a:t>
            </a:r>
            <a:r>
              <a:rPr lang="zh-CN" altLang="zh-CN" sz="2400" b="1" dirty="0" smtClean="0">
                <a:sym typeface="Constantia" panose="02030602050306030303" pitchFamily="18" charset="0"/>
              </a:rPr>
              <a:t>在线获取加贸数据反馈的，自行填写反馈年度</a:t>
            </a:r>
            <a:r>
              <a:rPr lang="zh-CN" altLang="en-US" sz="2400" b="1" dirty="0" smtClean="0">
                <a:sym typeface="Constantia" panose="02030602050306030303" pitchFamily="18" charset="0"/>
              </a:rPr>
              <a:t>。</a:t>
            </a:r>
            <a:endParaRPr lang="en-US" altLang="zh-CN" sz="2400" b="1" dirty="0" smtClean="0">
              <a:sym typeface="Constantia" panose="02030602050306030303" pitchFamily="18" charset="0"/>
            </a:endParaRPr>
          </a:p>
          <a:p>
            <a:pPr algn="just" defTabSz="0">
              <a:spcBef>
                <a:spcPct val="20000"/>
              </a:spcBef>
              <a:buClr>
                <a:srgbClr val="0BD0D9"/>
              </a:buClr>
              <a:buSzPct val="95000"/>
              <a:defRPr/>
            </a:pPr>
            <a:endParaRPr lang="zh-CN" altLang="zh-CN" sz="2400" b="1" dirty="0" smtClean="0">
              <a:sym typeface="Constantia" panose="02030602050306030303" pitchFamily="18" charset="0"/>
            </a:endParaRPr>
          </a:p>
          <a:p>
            <a:pPr algn="just" defTabSz="0">
              <a:spcBef>
                <a:spcPct val="20000"/>
              </a:spcBef>
              <a:buClr>
                <a:srgbClr val="0BD0D9"/>
              </a:buClr>
              <a:buSzPct val="95000"/>
              <a:defRPr/>
            </a:pPr>
            <a:r>
              <a:rPr lang="zh-CN" altLang="zh-CN" sz="2400" b="1" dirty="0" smtClean="0">
                <a:sym typeface="Constantia" panose="02030602050306030303" pitchFamily="18" charset="0"/>
              </a:rPr>
              <a:t>        反馈年度一般情况下为自然年度的上一年；如企业拟申报核销的手账册</a:t>
            </a:r>
            <a:r>
              <a:rPr lang="zh-CN" altLang="en-US" sz="2400" b="1" dirty="0" smtClean="0">
                <a:sym typeface="Constantia" panose="02030602050306030303" pitchFamily="18" charset="0"/>
              </a:rPr>
              <a:t>数据</a:t>
            </a:r>
            <a:r>
              <a:rPr lang="zh-CN" altLang="zh-CN" sz="2400" b="1" dirty="0" smtClean="0">
                <a:sym typeface="Constantia" panose="02030602050306030303" pitchFamily="18" charset="0"/>
              </a:rPr>
              <a:t>跨年的，则需填写涉及到的所有年度。二次核销的，填写拟二次核销的手（账）册涉及的年度。</a:t>
            </a:r>
          </a:p>
          <a:p>
            <a:pPr algn="just" defTabSz="0">
              <a:spcBef>
                <a:spcPct val="20000"/>
              </a:spcBef>
              <a:buClr>
                <a:srgbClr val="0BD0D9"/>
              </a:buClr>
              <a:buSzPct val="95000"/>
              <a:defRPr/>
            </a:pPr>
            <a:r>
              <a:rPr lang="zh-CN" altLang="zh-CN" sz="2400" b="1" dirty="0" smtClean="0">
                <a:sym typeface="Constantia" panose="02030602050306030303" pitchFamily="18" charset="0"/>
              </a:rPr>
              <a:t>       例</a:t>
            </a:r>
            <a:r>
              <a:rPr lang="en-US" altLang="zh-CN" sz="2400" b="1" dirty="0" smtClean="0">
                <a:sym typeface="Constantia" panose="02030602050306030303" pitchFamily="18" charset="0"/>
              </a:rPr>
              <a:t>1 </a:t>
            </a:r>
            <a:r>
              <a:rPr lang="zh-CN" altLang="zh-CN" sz="2400" b="1" dirty="0" smtClean="0">
                <a:sym typeface="Constantia" panose="02030602050306030303" pitchFamily="18" charset="0"/>
              </a:rPr>
              <a:t>企业在202</a:t>
            </a:r>
            <a:r>
              <a:rPr lang="en-US" altLang="zh-CN" sz="2400" b="1" dirty="0" smtClean="0">
                <a:sym typeface="Constantia" panose="02030602050306030303" pitchFamily="18" charset="0"/>
              </a:rPr>
              <a:t>2</a:t>
            </a:r>
            <a:r>
              <a:rPr lang="zh-CN" altLang="zh-CN" sz="2400" b="1" dirty="0" smtClean="0">
                <a:sym typeface="Constantia" panose="02030602050306030303" pitchFamily="18" charset="0"/>
              </a:rPr>
              <a:t>年拟申报核销某</a:t>
            </a:r>
            <a:r>
              <a:rPr lang="en-US" altLang="zh-CN" sz="2400" b="1" dirty="0" smtClean="0">
                <a:sym typeface="Constantia" panose="02030602050306030303" pitchFamily="18" charset="0"/>
              </a:rPr>
              <a:t>E</a:t>
            </a:r>
            <a:r>
              <a:rPr lang="zh-CN" altLang="zh-CN" sz="2400" b="1" dirty="0" smtClean="0">
                <a:sym typeface="Constantia" panose="02030602050306030303" pitchFamily="18" charset="0"/>
              </a:rPr>
              <a:t>账册的20</a:t>
            </a:r>
            <a:r>
              <a:rPr lang="en-US" altLang="zh-CN" sz="2400" b="1" dirty="0" smtClean="0">
                <a:sym typeface="Constantia" panose="02030602050306030303" pitchFamily="18" charset="0"/>
              </a:rPr>
              <a:t>20.</a:t>
            </a:r>
            <a:r>
              <a:rPr lang="zh-CN" altLang="zh-CN" sz="2400" b="1" dirty="0" smtClean="0">
                <a:sym typeface="Constantia" panose="02030602050306030303" pitchFamily="18" charset="0"/>
              </a:rPr>
              <a:t>12</a:t>
            </a:r>
            <a:r>
              <a:rPr lang="en-US" altLang="zh-CN" sz="2400" b="1" dirty="0" smtClean="0">
                <a:sym typeface="Constantia" panose="02030602050306030303" pitchFamily="18" charset="0"/>
              </a:rPr>
              <a:t>.</a:t>
            </a:r>
            <a:r>
              <a:rPr lang="zh-CN" altLang="zh-CN" sz="2400" b="1" dirty="0" smtClean="0">
                <a:sym typeface="Constantia" panose="02030602050306030303" pitchFamily="18" charset="0"/>
              </a:rPr>
              <a:t>01-202</a:t>
            </a:r>
            <a:r>
              <a:rPr lang="en-US" altLang="zh-CN" sz="2400" b="1" dirty="0" smtClean="0">
                <a:sym typeface="Constantia" panose="02030602050306030303" pitchFamily="18" charset="0"/>
              </a:rPr>
              <a:t>1.</a:t>
            </a:r>
            <a:r>
              <a:rPr lang="zh-CN" altLang="zh-CN" sz="2400" b="1" dirty="0" smtClean="0">
                <a:sym typeface="Constantia" panose="02030602050306030303" pitchFamily="18" charset="0"/>
              </a:rPr>
              <a:t>05</a:t>
            </a:r>
            <a:r>
              <a:rPr lang="en-US" altLang="zh-CN" sz="2400" b="1" dirty="0" smtClean="0">
                <a:sym typeface="Constantia" panose="02030602050306030303" pitchFamily="18" charset="0"/>
              </a:rPr>
              <a:t>.</a:t>
            </a:r>
            <a:r>
              <a:rPr lang="zh-CN" altLang="zh-CN" sz="2400" b="1" dirty="0" smtClean="0">
                <a:sym typeface="Constantia" panose="02030602050306030303" pitchFamily="18" charset="0"/>
              </a:rPr>
              <a:t>25周期，则反馈年度应</a:t>
            </a:r>
            <a:r>
              <a:rPr lang="zh-CN" altLang="en-US" sz="2400" b="1" dirty="0" smtClean="0">
                <a:sym typeface="Constantia" panose="02030602050306030303" pitchFamily="18" charset="0"/>
              </a:rPr>
              <a:t>分别</a:t>
            </a:r>
            <a:r>
              <a:rPr lang="zh-CN" altLang="zh-CN" sz="2400" b="1" dirty="0" smtClean="0">
                <a:sym typeface="Constantia" panose="02030602050306030303" pitchFamily="18" charset="0"/>
              </a:rPr>
              <a:t>填写20</a:t>
            </a:r>
            <a:r>
              <a:rPr lang="en-US" altLang="zh-CN" sz="2400" b="1" dirty="0" smtClean="0">
                <a:sym typeface="Constantia" panose="02030602050306030303" pitchFamily="18" charset="0"/>
              </a:rPr>
              <a:t>20</a:t>
            </a:r>
            <a:r>
              <a:rPr lang="zh-CN" altLang="zh-CN" sz="2400" b="1" dirty="0" smtClean="0">
                <a:sym typeface="Constantia" panose="02030602050306030303" pitchFamily="18" charset="0"/>
              </a:rPr>
              <a:t>、202</a:t>
            </a:r>
            <a:r>
              <a:rPr lang="en-US" altLang="zh-CN" sz="2400" b="1" dirty="0" smtClean="0">
                <a:sym typeface="Constantia" panose="02030602050306030303" pitchFamily="18" charset="0"/>
              </a:rPr>
              <a:t>1</a:t>
            </a:r>
            <a:r>
              <a:rPr lang="zh-CN" altLang="en-US" sz="2400" b="1" dirty="0" smtClean="0">
                <a:sym typeface="Constantia" panose="02030602050306030303" pitchFamily="18" charset="0"/>
              </a:rPr>
              <a:t>，并分别进行下载</a:t>
            </a:r>
            <a:r>
              <a:rPr lang="zh-CN" altLang="zh-CN" sz="2400" b="1" dirty="0" smtClean="0">
                <a:sym typeface="Constantia" panose="02030602050306030303" pitchFamily="18" charset="0"/>
              </a:rPr>
              <a:t>。</a:t>
            </a:r>
            <a:endParaRPr lang="en-US" altLang="zh-CN" sz="2400" b="1" dirty="0" smtClean="0">
              <a:sym typeface="Constantia" panose="02030602050306030303" pitchFamily="18" charset="0"/>
            </a:endParaRPr>
          </a:p>
          <a:p>
            <a:pPr algn="just" defTabSz="0">
              <a:spcBef>
                <a:spcPct val="20000"/>
              </a:spcBef>
              <a:buClr>
                <a:srgbClr val="0BD0D9"/>
              </a:buClr>
              <a:buSzPct val="95000"/>
              <a:defRPr/>
            </a:pPr>
            <a:r>
              <a:rPr lang="en-US" altLang="zh-CN" sz="2400" b="1" dirty="0" smtClean="0">
                <a:sym typeface="Constantia" panose="02030602050306030303" pitchFamily="18" charset="0"/>
              </a:rPr>
              <a:t>       </a:t>
            </a:r>
            <a:r>
              <a:rPr lang="zh-CN" altLang="zh-CN" sz="2400" b="1" dirty="0" smtClean="0">
                <a:sym typeface="Constantia" panose="02030602050306030303" pitchFamily="18" charset="0"/>
              </a:rPr>
              <a:t>例</a:t>
            </a:r>
            <a:r>
              <a:rPr lang="en-US" altLang="zh-CN" sz="2400" b="1" dirty="0" smtClean="0">
                <a:sym typeface="Constantia" panose="02030602050306030303" pitchFamily="18" charset="0"/>
              </a:rPr>
              <a:t>2 </a:t>
            </a:r>
            <a:r>
              <a:rPr lang="zh-CN" altLang="zh-CN" sz="2400" b="1" dirty="0" smtClean="0">
                <a:sym typeface="Constantia" panose="02030602050306030303" pitchFamily="18" charset="0"/>
              </a:rPr>
              <a:t>企业在202</a:t>
            </a:r>
            <a:r>
              <a:rPr lang="en-US" altLang="zh-CN" sz="2400" b="1" dirty="0" smtClean="0">
                <a:sym typeface="Constantia" panose="02030602050306030303" pitchFamily="18" charset="0"/>
              </a:rPr>
              <a:t>2</a:t>
            </a:r>
            <a:r>
              <a:rPr lang="zh-CN" altLang="zh-CN" sz="2400" b="1" dirty="0" smtClean="0">
                <a:sym typeface="Constantia" panose="02030602050306030303" pitchFamily="18" charset="0"/>
              </a:rPr>
              <a:t>年拟申报核销某</a:t>
            </a:r>
            <a:r>
              <a:rPr lang="en-US" altLang="zh-CN" sz="2400" b="1" dirty="0" smtClean="0">
                <a:sym typeface="Constantia" panose="02030602050306030303" pitchFamily="18" charset="0"/>
              </a:rPr>
              <a:t>C</a:t>
            </a:r>
            <a:r>
              <a:rPr lang="zh-CN" altLang="en-US" sz="2400" b="1" dirty="0" smtClean="0">
                <a:sym typeface="Constantia" panose="02030602050306030303" pitchFamily="18" charset="0"/>
              </a:rPr>
              <a:t>手</a:t>
            </a:r>
            <a:r>
              <a:rPr lang="zh-CN" altLang="zh-CN" sz="2400" b="1" dirty="0" smtClean="0">
                <a:sym typeface="Constantia" panose="02030602050306030303" pitchFamily="18" charset="0"/>
              </a:rPr>
              <a:t>册</a:t>
            </a:r>
            <a:r>
              <a:rPr lang="zh-CN" altLang="en-US" sz="2400" b="1" dirty="0" smtClean="0">
                <a:sym typeface="Constantia" panose="02030602050306030303" pitchFamily="18" charset="0"/>
              </a:rPr>
              <a:t>包含</a:t>
            </a:r>
            <a:r>
              <a:rPr lang="en-US" altLang="zh-CN" sz="2400" b="1" dirty="0" smtClean="0">
                <a:sym typeface="Constantia" panose="02030602050306030303" pitchFamily="18" charset="0"/>
              </a:rPr>
              <a:t>2020</a:t>
            </a:r>
            <a:r>
              <a:rPr lang="zh-CN" altLang="en-US" sz="2400" b="1" dirty="0" smtClean="0">
                <a:sym typeface="Constantia" panose="02030602050306030303" pitchFamily="18" charset="0"/>
              </a:rPr>
              <a:t>年、</a:t>
            </a:r>
            <a:r>
              <a:rPr lang="en-US" altLang="zh-CN" sz="2400" b="1" dirty="0" smtClean="0">
                <a:sym typeface="Constantia" panose="02030602050306030303" pitchFamily="18" charset="0"/>
              </a:rPr>
              <a:t>2021</a:t>
            </a:r>
            <a:r>
              <a:rPr lang="zh-CN" altLang="en-US" sz="2400" b="1" dirty="0" smtClean="0">
                <a:sym typeface="Constantia" panose="02030602050306030303" pitchFamily="18" charset="0"/>
              </a:rPr>
              <a:t>年的进口</a:t>
            </a:r>
            <a:r>
              <a:rPr lang="en-US" altLang="zh-CN" sz="2400" b="1" dirty="0" smtClean="0">
                <a:sym typeface="Constantia" panose="02030602050306030303" pitchFamily="18" charset="0"/>
              </a:rPr>
              <a:t>/</a:t>
            </a:r>
            <a:r>
              <a:rPr lang="zh-CN" altLang="en-US" sz="2400" b="1" dirty="0" smtClean="0">
                <a:sym typeface="Constantia" panose="02030602050306030303" pitchFamily="18" charset="0"/>
              </a:rPr>
              <a:t>出口数据</a:t>
            </a:r>
            <a:r>
              <a:rPr lang="zh-CN" altLang="zh-CN" sz="2400" b="1" dirty="0" smtClean="0">
                <a:sym typeface="Constantia" panose="02030602050306030303" pitchFamily="18" charset="0"/>
              </a:rPr>
              <a:t>，则反馈年度应</a:t>
            </a:r>
            <a:r>
              <a:rPr lang="zh-CN" altLang="en-US" sz="2400" b="1" dirty="0" smtClean="0">
                <a:sym typeface="Constantia" panose="02030602050306030303" pitchFamily="18" charset="0"/>
              </a:rPr>
              <a:t>分别</a:t>
            </a:r>
            <a:r>
              <a:rPr lang="zh-CN" altLang="zh-CN" sz="2400" b="1" dirty="0" smtClean="0">
                <a:sym typeface="Constantia" panose="02030602050306030303" pitchFamily="18" charset="0"/>
              </a:rPr>
              <a:t>填写20</a:t>
            </a:r>
            <a:r>
              <a:rPr lang="en-US" altLang="zh-CN" sz="2400" b="1" dirty="0" smtClean="0">
                <a:sym typeface="Constantia" panose="02030602050306030303" pitchFamily="18" charset="0"/>
              </a:rPr>
              <a:t>20</a:t>
            </a:r>
            <a:r>
              <a:rPr lang="zh-CN" altLang="zh-CN" sz="2400" b="1" dirty="0" smtClean="0">
                <a:sym typeface="Constantia" panose="02030602050306030303" pitchFamily="18" charset="0"/>
              </a:rPr>
              <a:t>、202</a:t>
            </a:r>
            <a:r>
              <a:rPr lang="en-US" altLang="zh-CN" sz="2400" b="1" dirty="0" smtClean="0">
                <a:sym typeface="Constantia" panose="02030602050306030303" pitchFamily="18" charset="0"/>
              </a:rPr>
              <a:t>1</a:t>
            </a:r>
            <a:r>
              <a:rPr lang="zh-CN" altLang="en-US" sz="2400" b="1" dirty="0" smtClean="0">
                <a:sym typeface="Constantia" panose="02030602050306030303" pitchFamily="18" charset="0"/>
              </a:rPr>
              <a:t>，并分别进行下载</a:t>
            </a:r>
            <a:r>
              <a:rPr lang="zh-CN" altLang="zh-CN" sz="2400" b="1" dirty="0" smtClean="0">
                <a:sym typeface="Constantia" panose="02030602050306030303" pitchFamily="18" charset="0"/>
              </a:rPr>
              <a:t>。 </a:t>
            </a:r>
            <a:endParaRPr lang="en-US" altLang="zh-CN" sz="2400" b="1" dirty="0" smtClean="0">
              <a:sym typeface="Constantia" panose="02030602050306030303" pitchFamily="18" charset="0"/>
            </a:endParaRPr>
          </a:p>
          <a:p>
            <a:pPr algn="just" defTabSz="0">
              <a:spcBef>
                <a:spcPct val="20000"/>
              </a:spcBef>
              <a:buClr>
                <a:srgbClr val="0BD0D9"/>
              </a:buClr>
              <a:buSzPct val="95000"/>
              <a:defRPr/>
            </a:pPr>
            <a:r>
              <a:rPr lang="en-US" altLang="zh-CN" sz="2400" b="1" dirty="0" smtClean="0">
                <a:sym typeface="Constantia" panose="02030602050306030303" pitchFamily="18" charset="0"/>
              </a:rPr>
              <a:t>   </a:t>
            </a:r>
            <a:endParaRPr lang="zh-CN" altLang="en-US" sz="2400" b="1" dirty="0"/>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986589" y="1207911"/>
            <a:ext cx="10101943" cy="2664178"/>
          </a:xfrm>
        </p:spPr>
        <p:txBody>
          <a:bodyPr/>
          <a:lstStyle/>
          <a:p>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       生产企业将获取的反馈数据与进料加工手册（账册）实际发生的进口和出口情况核对后，填报</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生产企业进料加工业务免抵退税核销表</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 （附件</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4</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）向主管税务机关申请核销。如果核对发现，实际业务与反馈数据不一致的，生产企业还应填写</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已核销手册（账册）海关数据调整表</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（附件</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5</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）连同电子数据和证明材料一并报送主管税务机关。</a:t>
            </a:r>
            <a:endPar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（国家税务总局公告</a:t>
            </a:r>
            <a:r>
              <a:rPr lang="en-US" altLang="zh-CN"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2018</a:t>
            </a:r>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年第</a:t>
            </a:r>
            <a:r>
              <a:rPr lang="en-US" altLang="zh-CN"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16</a:t>
            </a:r>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号） </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
            </a:r>
            <a:b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b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zh-CN" altLang="en-US" dirty="0"/>
          </a:p>
        </p:txBody>
      </p:sp>
      <p:sp>
        <p:nvSpPr>
          <p:cNvPr id="5" name="TextBox 4"/>
          <p:cNvSpPr txBox="1"/>
          <p:nvPr/>
        </p:nvSpPr>
        <p:spPr>
          <a:xfrm>
            <a:off x="1174510" y="4323644"/>
            <a:ext cx="9914022" cy="830997"/>
          </a:xfrm>
          <a:prstGeom prst="rect">
            <a:avLst/>
          </a:prstGeom>
          <a:noFill/>
        </p:spPr>
        <p:txBody>
          <a:bodyPr wrap="square" rtlCol="0">
            <a:spAutoFit/>
          </a:bodyPr>
          <a:lstStyle/>
          <a:p>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进口报关单以</a:t>
            </a:r>
            <a:r>
              <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CIF</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（到岸价）反馈，出口报关单以</a:t>
            </a:r>
            <a:r>
              <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FOB</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（离岸价）反馈，手册核销以美元为币种来计算实际分配率</a:t>
            </a:r>
            <a:endParaRPr lang="zh-CN" altLang="en-US" sz="2400" dirty="0"/>
          </a:p>
        </p:txBody>
      </p:sp>
      <p:sp>
        <p:nvSpPr>
          <p:cNvPr id="4" name="矩形 3"/>
          <p:cNvSpPr/>
          <p:nvPr/>
        </p:nvSpPr>
        <p:spPr>
          <a:xfrm>
            <a:off x="1452667" y="570155"/>
            <a:ext cx="5594801" cy="523220"/>
          </a:xfrm>
          <a:prstGeom prst="rect">
            <a:avLst/>
          </a:prstGeom>
        </p:spPr>
        <p:txBody>
          <a:bodyPr wrap="none">
            <a:spAutoFit/>
          </a:bodyPr>
          <a:lstStyle/>
          <a:p>
            <a:r>
              <a:rPr lang="zh-CN" altLang="en-US" sz="2800" b="1" dirty="0" smtClean="0"/>
              <a:t>第二、进料加工手册核销数据申报</a:t>
            </a:r>
            <a:endParaRPr lang="en-US" altLang="zh-CN" sz="2800" b="1" dirty="0" smtClean="0"/>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8082" y="611061"/>
            <a:ext cx="9621982" cy="707886"/>
          </a:xfrm>
          <a:prstGeom prst="rect">
            <a:avLst/>
          </a:prstGeom>
        </p:spPr>
        <p:txBody>
          <a:bodyPr wrap="square">
            <a:spAutoFit/>
          </a:bodyPr>
          <a:lstStyle/>
          <a:p>
            <a:r>
              <a:rPr lang="zh-CN" altLang="en-US" sz="2000" b="1" dirty="0" smtClean="0"/>
              <a:t>查看下载的反馈报关单明细，如果与企业实际进出口的报关单明细不一致（报关单缺失或金额不正确等），填写</a:t>
            </a:r>
            <a:r>
              <a:rPr lang="en-US" altLang="zh-CN" sz="2000" b="1" dirty="0" smtClean="0"/>
              <a:t>《</a:t>
            </a:r>
            <a:r>
              <a:rPr lang="zh-CN" altLang="en-US" sz="2000" b="1" dirty="0" smtClean="0"/>
              <a:t>已核销手（账）册海关数据调整表</a:t>
            </a:r>
            <a:r>
              <a:rPr lang="en-US" altLang="zh-CN" sz="2000" b="1" dirty="0" smtClean="0"/>
              <a:t>》</a:t>
            </a:r>
            <a:r>
              <a:rPr lang="zh-CN" altLang="en-US" sz="2000" b="1" dirty="0" smtClean="0"/>
              <a:t>进行调整</a:t>
            </a:r>
            <a:r>
              <a:rPr lang="zh-CN" altLang="en-US" sz="2000" b="1" dirty="0" smtClean="0"/>
              <a:t>。</a:t>
            </a:r>
            <a:endParaRPr lang="zh-CN" altLang="en-US" sz="2000" b="1" dirty="0" smtClean="0"/>
          </a:p>
        </p:txBody>
      </p:sp>
      <p:pic>
        <p:nvPicPr>
          <p:cNvPr id="1026" name="Picture 2"/>
          <p:cNvPicPr>
            <a:picLocks noChangeAspect="1" noChangeArrowheads="1"/>
          </p:cNvPicPr>
          <p:nvPr/>
        </p:nvPicPr>
        <p:blipFill>
          <a:blip r:embed="rId2"/>
          <a:srcRect/>
          <a:stretch>
            <a:fillRect/>
          </a:stretch>
        </p:blipFill>
        <p:spPr bwMode="auto">
          <a:xfrm>
            <a:off x="1278082" y="1499964"/>
            <a:ext cx="8810625" cy="4352925"/>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9958" y="849854"/>
            <a:ext cx="6096000" cy="369332"/>
          </a:xfrm>
          <a:prstGeom prst="rect">
            <a:avLst/>
          </a:prstGeom>
        </p:spPr>
        <p:txBody>
          <a:bodyPr>
            <a:spAutoFit/>
          </a:bodyPr>
          <a:lstStyle/>
          <a:p>
            <a:r>
              <a:rPr lang="zh-CN" altLang="en-US" b="1" dirty="0" smtClean="0"/>
              <a:t>进行进料加工免抵</a:t>
            </a:r>
            <a:r>
              <a:rPr lang="zh-CN" altLang="en-US" b="1" dirty="0" smtClean="0"/>
              <a:t>退</a:t>
            </a:r>
            <a:r>
              <a:rPr lang="zh-CN" altLang="en-US" b="1" dirty="0" smtClean="0"/>
              <a:t>核销</a:t>
            </a:r>
            <a:r>
              <a:rPr lang="zh-CN" altLang="en-US" b="1" dirty="0" smtClean="0"/>
              <a:t>录入</a:t>
            </a:r>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1029709" y="1478336"/>
            <a:ext cx="8820150" cy="3686175"/>
          </a:xfrm>
          <a:prstGeom prst="rect">
            <a:avLst/>
          </a:prstGeom>
          <a:noFill/>
          <a:ln w="9525">
            <a:noFill/>
            <a:miter lim="800000"/>
            <a:headEnd/>
            <a:tailEnd/>
          </a:ln>
          <a:effectLst/>
        </p:spPr>
      </p:pic>
      <p:sp>
        <p:nvSpPr>
          <p:cNvPr id="6" name="矩形 5"/>
          <p:cNvSpPr/>
          <p:nvPr/>
        </p:nvSpPr>
        <p:spPr>
          <a:xfrm>
            <a:off x="831924" y="5346551"/>
            <a:ext cx="9237233" cy="646331"/>
          </a:xfrm>
          <a:prstGeom prst="rect">
            <a:avLst/>
          </a:prstGeom>
        </p:spPr>
        <p:txBody>
          <a:bodyPr wrap="square">
            <a:spAutoFit/>
          </a:bodyPr>
          <a:lstStyle/>
          <a:p>
            <a:r>
              <a:rPr lang="zh-CN" altLang="en-US" b="1" dirty="0" smtClean="0"/>
              <a:t>实际分配率、已申报出口销售额</a:t>
            </a:r>
            <a:r>
              <a:rPr lang="zh-CN" altLang="en-US" b="1" dirty="0" smtClean="0"/>
              <a:t>、应</a:t>
            </a:r>
            <a:r>
              <a:rPr lang="zh-CN" altLang="en-US" b="1" dirty="0" smtClean="0"/>
              <a:t>调整免抵</a:t>
            </a:r>
            <a:r>
              <a:rPr lang="zh-CN" altLang="en-US" b="1" dirty="0" smtClean="0"/>
              <a:t>退税额、</a:t>
            </a:r>
            <a:r>
              <a:rPr lang="zh-CN" altLang="en-US" b="1" dirty="0" smtClean="0"/>
              <a:t>应调整不得</a:t>
            </a:r>
            <a:r>
              <a:rPr lang="zh-CN" altLang="en-US" b="1" dirty="0" smtClean="0"/>
              <a:t>免征和抵扣税额  系统会自动</a:t>
            </a:r>
            <a:r>
              <a:rPr lang="zh-CN" altLang="en-US" b="1" dirty="0" smtClean="0"/>
              <a:t>计算</a:t>
            </a:r>
            <a:endParaRPr lang="zh-CN" altLang="en-US" dirty="0"/>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5018" y="1777590"/>
            <a:ext cx="3905250" cy="20764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380268" y="1571065"/>
            <a:ext cx="6667500" cy="4286250"/>
          </a:xfrm>
          <a:prstGeom prst="rect">
            <a:avLst/>
          </a:prstGeom>
          <a:noFill/>
          <a:ln w="9525">
            <a:noFill/>
            <a:miter lim="800000"/>
            <a:headEnd/>
            <a:tailEnd/>
          </a:ln>
          <a:effectLst/>
        </p:spPr>
      </p:pic>
      <p:sp>
        <p:nvSpPr>
          <p:cNvPr id="6" name="矩形 5"/>
          <p:cNvSpPr/>
          <p:nvPr/>
        </p:nvSpPr>
        <p:spPr>
          <a:xfrm>
            <a:off x="1562700" y="493066"/>
            <a:ext cx="2044149" cy="369332"/>
          </a:xfrm>
          <a:prstGeom prst="rect">
            <a:avLst/>
          </a:prstGeom>
        </p:spPr>
        <p:txBody>
          <a:bodyPr wrap="none">
            <a:spAutoFit/>
          </a:bodyPr>
          <a:lstStyle/>
          <a:p>
            <a:r>
              <a:rPr lang="zh-CN" altLang="en-US" b="1" dirty="0" smtClean="0"/>
              <a:t>生成</a:t>
            </a:r>
            <a:r>
              <a:rPr lang="zh-CN" altLang="en-US" b="1" dirty="0" smtClean="0"/>
              <a:t>核销申报数据</a:t>
            </a:r>
            <a:endParaRPr lang="zh-CN" altLang="en-US" dirty="0"/>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63751" y="663402"/>
            <a:ext cx="5049021" cy="369332"/>
          </a:xfrm>
          <a:prstGeom prst="rect">
            <a:avLst/>
          </a:prstGeom>
        </p:spPr>
        <p:txBody>
          <a:bodyPr wrap="square">
            <a:spAutoFit/>
          </a:bodyPr>
          <a:lstStyle/>
          <a:p>
            <a:r>
              <a:rPr lang="zh-CN" altLang="en-US" b="1" dirty="0" smtClean="0"/>
              <a:t>将核销</a:t>
            </a:r>
            <a:r>
              <a:rPr lang="zh-CN" altLang="en-US" b="1" dirty="0" smtClean="0"/>
              <a:t>申报</a:t>
            </a:r>
            <a:r>
              <a:rPr lang="zh-CN" altLang="en-US" b="1" dirty="0" smtClean="0"/>
              <a:t>数据</a:t>
            </a:r>
            <a:r>
              <a:rPr lang="zh-CN" altLang="en-US" b="1" dirty="0" smtClean="0"/>
              <a:t>上传</a:t>
            </a:r>
            <a:r>
              <a:rPr lang="zh-CN" altLang="en-US" b="1" dirty="0" smtClean="0"/>
              <a:t>至</a:t>
            </a:r>
            <a:r>
              <a:rPr lang="zh-CN" altLang="en-US" b="1" dirty="0" smtClean="0"/>
              <a:t>电子</a:t>
            </a:r>
            <a:r>
              <a:rPr lang="zh-CN" altLang="en-US" b="1" dirty="0" smtClean="0"/>
              <a:t>税务局中</a:t>
            </a:r>
            <a:endParaRPr lang="zh-CN" altLang="en-US" dirty="0"/>
          </a:p>
        </p:txBody>
      </p:sp>
      <p:pic>
        <p:nvPicPr>
          <p:cNvPr id="6" name="Picture 2" descr="C:\Users\Administrator\Desktop\2_副本.png"/>
          <p:cNvPicPr>
            <a:picLocks noChangeAspect="1" noChangeArrowheads="1"/>
          </p:cNvPicPr>
          <p:nvPr/>
        </p:nvPicPr>
        <p:blipFill>
          <a:blip r:embed="rId2"/>
          <a:srcRect/>
          <a:stretch>
            <a:fillRect/>
          </a:stretch>
        </p:blipFill>
        <p:spPr bwMode="auto">
          <a:xfrm>
            <a:off x="1340427" y="1172584"/>
            <a:ext cx="10555007" cy="4883971"/>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09252" y="1343137"/>
            <a:ext cx="9968998" cy="4186293"/>
          </a:xfrm>
          <a:prstGeom prst="rect">
            <a:avLst/>
          </a:prstGeom>
          <a:noFill/>
          <a:ln w="9525">
            <a:noFill/>
            <a:miter lim="800000"/>
            <a:headEnd/>
            <a:tailEnd/>
          </a:ln>
          <a:effectLst/>
        </p:spPr>
      </p:pic>
      <p:sp>
        <p:nvSpPr>
          <p:cNvPr id="5" name="TextBox 4"/>
          <p:cNvSpPr txBox="1"/>
          <p:nvPr/>
        </p:nvSpPr>
        <p:spPr>
          <a:xfrm>
            <a:off x="1409252" y="666974"/>
            <a:ext cx="5905948" cy="369332"/>
          </a:xfrm>
          <a:prstGeom prst="rect">
            <a:avLst/>
          </a:prstGeom>
          <a:noFill/>
        </p:spPr>
        <p:txBody>
          <a:bodyPr wrap="square" rtlCol="0">
            <a:spAutoFit/>
          </a:bodyPr>
          <a:lstStyle/>
          <a:p>
            <a:r>
              <a:rPr lang="zh-CN" altLang="en-US" b="1" dirty="0" smtClean="0"/>
              <a:t>进行数据自检</a:t>
            </a:r>
            <a:endParaRPr lang="zh-CN" altLang="en-US" b="1" dirty="0"/>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sp>
        <p:nvSpPr>
          <p:cNvPr id="4" name="矩形 3"/>
          <p:cNvSpPr/>
          <p:nvPr/>
        </p:nvSpPr>
        <p:spPr>
          <a:xfrm>
            <a:off x="1340426" y="692378"/>
            <a:ext cx="3543545" cy="369332"/>
          </a:xfrm>
          <a:prstGeom prst="rect">
            <a:avLst/>
          </a:prstGeom>
        </p:spPr>
        <p:txBody>
          <a:bodyPr wrap="square">
            <a:spAutoFit/>
          </a:bodyPr>
          <a:lstStyle/>
          <a:p>
            <a:r>
              <a:rPr lang="zh-CN" altLang="en-US" b="1" dirty="0" smtClean="0"/>
              <a:t>查看自</a:t>
            </a:r>
            <a:r>
              <a:rPr lang="zh-CN" altLang="en-US" b="1" dirty="0" smtClean="0"/>
              <a:t>检</a:t>
            </a:r>
            <a:r>
              <a:rPr lang="zh-CN" altLang="en-US" b="1" dirty="0" smtClean="0"/>
              <a:t>疑点</a:t>
            </a:r>
            <a:endParaRPr lang="zh-CN" altLang="en-US" dirty="0"/>
          </a:p>
        </p:txBody>
      </p:sp>
      <p:pic>
        <p:nvPicPr>
          <p:cNvPr id="6146" name="Picture 2"/>
          <p:cNvPicPr>
            <a:picLocks noChangeAspect="1" noChangeArrowheads="1"/>
          </p:cNvPicPr>
          <p:nvPr/>
        </p:nvPicPr>
        <p:blipFill>
          <a:blip r:embed="rId2"/>
          <a:srcRect/>
          <a:stretch>
            <a:fillRect/>
          </a:stretch>
        </p:blipFill>
        <p:spPr bwMode="auto">
          <a:xfrm>
            <a:off x="580911" y="1480354"/>
            <a:ext cx="11168383" cy="4156654"/>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8621" y="228600"/>
            <a:ext cx="9312442" cy="5632311"/>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进料加工是指进口料件由经营企业付汇进口，但是免交进口关税和进口增值税，制成品由经营企业外销出口的加工贸易。进口原材料的所有权和收益权属于经营企业，该料件受海关监管，须按规定生产成成品后复出口，如因合理原因不能按计划复出口而需内销的，需要在当地主管海关进行补税手续，方可内销。</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生产企业在进料加工登记手册上计划进口和计划出口的货物全部进口、出口完毕后，向海关申请结案，然后到主管税务机关申请手册核销。</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进料深加工：是指进料加工经营企业将保税进口料件加工的产品不直接出口，在境内结转给另一个加工贸易企业再加工后复出口的经营活动</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sp>
        <p:nvSpPr>
          <p:cNvPr id="4" name="矩形 3"/>
          <p:cNvSpPr/>
          <p:nvPr/>
        </p:nvSpPr>
        <p:spPr>
          <a:xfrm>
            <a:off x="1340427" y="692378"/>
            <a:ext cx="5065810" cy="369332"/>
          </a:xfrm>
          <a:prstGeom prst="rect">
            <a:avLst/>
          </a:prstGeom>
        </p:spPr>
        <p:txBody>
          <a:bodyPr wrap="none">
            <a:spAutoFit/>
          </a:bodyPr>
          <a:lstStyle/>
          <a:p>
            <a:r>
              <a:rPr lang="zh-CN" altLang="en-US" b="1" dirty="0" smtClean="0"/>
              <a:t>自检无误后，将申报数据上传，进行正式申报。</a:t>
            </a:r>
            <a:endParaRPr lang="zh-CN" altLang="en-US" dirty="0"/>
          </a:p>
        </p:txBody>
      </p:sp>
      <p:pic>
        <p:nvPicPr>
          <p:cNvPr id="7170" name="Picture 2"/>
          <p:cNvPicPr>
            <a:picLocks noChangeAspect="1" noChangeArrowheads="1"/>
          </p:cNvPicPr>
          <p:nvPr/>
        </p:nvPicPr>
        <p:blipFill>
          <a:blip r:embed="rId2"/>
          <a:srcRect/>
          <a:stretch>
            <a:fillRect/>
          </a:stretch>
        </p:blipFill>
        <p:spPr bwMode="auto">
          <a:xfrm>
            <a:off x="1146789" y="1061710"/>
            <a:ext cx="10024736" cy="4612141"/>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sp>
        <p:nvSpPr>
          <p:cNvPr id="4" name="矩形 3"/>
          <p:cNvSpPr/>
          <p:nvPr/>
        </p:nvSpPr>
        <p:spPr>
          <a:xfrm>
            <a:off x="1340427" y="692378"/>
            <a:ext cx="5200222" cy="369332"/>
          </a:xfrm>
          <a:prstGeom prst="rect">
            <a:avLst/>
          </a:prstGeom>
        </p:spPr>
        <p:txBody>
          <a:bodyPr wrap="square">
            <a:spAutoFit/>
          </a:bodyPr>
          <a:lstStyle/>
          <a:p>
            <a:r>
              <a:rPr lang="zh-CN" altLang="en-US" b="1" dirty="0" smtClean="0"/>
              <a:t>到离线申报软件中，打印相关报表</a:t>
            </a:r>
            <a:endParaRPr lang="zh-CN" altLang="en-US" dirty="0"/>
          </a:p>
        </p:txBody>
      </p:sp>
      <p:pic>
        <p:nvPicPr>
          <p:cNvPr id="8194" name="Picture 2"/>
          <p:cNvPicPr>
            <a:picLocks noChangeAspect="1" noChangeArrowheads="1"/>
          </p:cNvPicPr>
          <p:nvPr/>
        </p:nvPicPr>
        <p:blipFill>
          <a:blip r:embed="rId2"/>
          <a:srcRect/>
          <a:stretch>
            <a:fillRect/>
          </a:stretch>
        </p:blipFill>
        <p:spPr bwMode="auto">
          <a:xfrm>
            <a:off x="860714" y="1345154"/>
            <a:ext cx="3371850" cy="22098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232564" y="1345154"/>
            <a:ext cx="6667500" cy="4286250"/>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421" y="1167063"/>
            <a:ext cx="11032958" cy="4955203"/>
          </a:xfrm>
          <a:prstGeom prst="rect">
            <a:avLst/>
          </a:prstGeom>
          <a:noFill/>
        </p:spPr>
        <p:txBody>
          <a:bodyPr wrap="square" rtlCol="0">
            <a:spAutoFit/>
          </a:bodyPr>
          <a:lstStyle/>
          <a:p>
            <a:r>
              <a:rPr lang="zh-CN" altLang="en-US" sz="4000" b="1" dirty="0" smtClean="0">
                <a:latin typeface="华文楷体" panose="02010600040101010101" pitchFamily="2" charset="-122"/>
                <a:ea typeface="华文楷体" panose="02010600040101010101" pitchFamily="2" charset="-122"/>
                <a:cs typeface="Times New Roman" panose="02020603050405020304" pitchFamily="18" charset="0"/>
              </a:rPr>
              <a:t>三、申报资料</a:t>
            </a:r>
            <a:r>
              <a:rPr lang="zh-CN" altLang="en-US" sz="4000" b="1"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40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在电子数据无错误后，报送纸质</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资料到税务机关进行核销：</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1</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加工贸易结案通知书</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（海关领取）</a:t>
            </a:r>
            <a:endPar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2</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生产企业进料加工业务免抵退税核销表</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（电局中填报后可导出并打印）</a:t>
            </a:r>
            <a:endPar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3</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已核销手册（账册）海关数据调整表</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（选报资料，分进口调整和出口调整，电局中可打印）</a:t>
            </a:r>
            <a:endPar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rPr>
              <a:t>   4</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、调整的依据</a:t>
            </a:r>
            <a:r>
              <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如报关单复印件或者截屏打印件等视情况而定）</a:t>
            </a:r>
            <a:endPar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6">
            <a:extLst>
              <a:ext uri="{FF2B5EF4-FFF2-40B4-BE49-F238E27FC236}">
                <a16:creationId xmlns:a16="http://schemas.microsoft.com/office/drawing/2014/main" xmlns="" id="{C8256B62-2C23-4E4B-B5BE-26B3A56C9A06}"/>
              </a:ext>
            </a:extLst>
          </p:cNvPr>
          <p:cNvCxnSpPr>
            <a:cxnSpLocks/>
          </p:cNvCxnSpPr>
          <p:nvPr/>
        </p:nvCxnSpPr>
        <p:spPr>
          <a:xfrm>
            <a:off x="3138488" y="1911350"/>
            <a:ext cx="7837487" cy="0"/>
          </a:xfrm>
          <a:prstGeom prst="line">
            <a:avLst/>
          </a:prstGeom>
          <a:ln w="12700" cmpd="sng">
            <a:solidFill>
              <a:srgbClr val="F89E1B"/>
            </a:solidFill>
            <a:prstDash val="dash"/>
          </a:ln>
        </p:spPr>
        <p:style>
          <a:lnRef idx="1">
            <a:schemeClr val="accent1"/>
          </a:lnRef>
          <a:fillRef idx="0">
            <a:schemeClr val="accent1"/>
          </a:fillRef>
          <a:effectRef idx="0">
            <a:schemeClr val="accent1"/>
          </a:effectRef>
          <a:fontRef idx="minor">
            <a:schemeClr val="tx1"/>
          </a:fontRef>
        </p:style>
      </p:cxnSp>
      <p:sp>
        <p:nvSpPr>
          <p:cNvPr id="10" name="文本占位符 9"/>
          <p:cNvSpPr>
            <a:spLocks noGrp="1"/>
          </p:cNvSpPr>
          <p:nvPr>
            <p:ph type="body" sz="quarter" idx="10"/>
          </p:nvPr>
        </p:nvSpPr>
        <p:spPr>
          <a:xfrm>
            <a:off x="874032" y="1117600"/>
            <a:ext cx="10101943" cy="4815477"/>
          </a:xfrm>
        </p:spPr>
        <p:txBody>
          <a:bodyPr/>
          <a:lstStyle/>
          <a:p>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国家税务总局公告</a:t>
            </a:r>
            <a:r>
              <a:rPr lang="en-US" altLang="zh-CN"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2018</a:t>
            </a:r>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年第</a:t>
            </a:r>
            <a:r>
              <a:rPr lang="en-US" altLang="zh-CN"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16</a:t>
            </a:r>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号：</a:t>
            </a:r>
            <a:endParaRPr lang="zh-CN" altLang="en-US" dirty="0" smtClean="0"/>
          </a:p>
          <a:p>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（二）主管税务机关应将企业报送的电子数据读入出口退税审核系统，对</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生产企业进料加工业务免抵退税核销表</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和</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已核销手册（账册）海关数据调整表</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及证明资料进行审核。</a:t>
            </a:r>
            <a:b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b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（三）主管税务机关确认核销后，生产企业应以</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生产企业进料加工业务免抵退税核销表</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中的“已核销手册（账册）综合实际分配率”，作为当年度进料加工计划分配率。应在确认</a:t>
            </a:r>
            <a:r>
              <a:rPr lang="zh-CN" altLang="en-US"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核销后的首次</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免抵退税申报时，根据</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生产企业进料加工业务免抵退税核销表</a:t>
            </a:r>
            <a:r>
              <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b="1" dirty="0" smtClean="0">
                <a:latin typeface="华文楷体" panose="02010600040101010101" pitchFamily="2" charset="-122"/>
                <a:ea typeface="华文楷体" panose="02010600040101010101" pitchFamily="2" charset="-122"/>
                <a:cs typeface="Times New Roman" panose="02020603050405020304" pitchFamily="18" charset="0"/>
              </a:rPr>
              <a:t>确认的调整免抵退税额申报调整当期免抵退税额。</a:t>
            </a:r>
            <a:endParaRPr lang="en-US" altLang="zh-CN" b="1" dirty="0" smtClean="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455821"/>
            <a:ext cx="8337884" cy="4893647"/>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进料加工中：</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当期不得免征和抵扣税额</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出口货物离岸价</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外汇人民币汇率</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（出口货物适用征税率－出口货物退税率）</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1-</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计划分配率） </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当期免抵退税额＝出口货物离岸价</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外汇人民币汇率</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出口货物退税率 </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1</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－计划分配率）</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手册核销的目的就是根据</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实际分配率</a:t>
            </a:r>
            <a:r>
              <a:rPr lang="zh-CN" altLang="en-US" sz="24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来调整原先由计划分配率计算出来的不得免征和抵扣税额和免抵退税额</a:t>
            </a:r>
            <a:endParaRPr lang="en-US" altLang="zh-CN" sz="24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5" name="TextBox 4"/>
          <p:cNvSpPr txBox="1"/>
          <p:nvPr/>
        </p:nvSpPr>
        <p:spPr>
          <a:xfrm>
            <a:off x="1371600" y="779820"/>
            <a:ext cx="5029200" cy="646331"/>
          </a:xfrm>
          <a:prstGeom prst="rect">
            <a:avLst/>
          </a:prstGeom>
          <a:noFill/>
        </p:spPr>
        <p:txBody>
          <a:bodyPr wrap="square" rtlCol="0">
            <a:spAutoFit/>
          </a:bodyPr>
          <a:lstStyle/>
          <a:p>
            <a:r>
              <a:rPr lang="zh-CN" altLang="en-US" sz="3600" b="1" dirty="0" smtClean="0">
                <a:latin typeface="华文楷体" panose="02010600040101010101" pitchFamily="2" charset="-122"/>
                <a:ea typeface="华文楷体" panose="02010600040101010101" pitchFamily="2" charset="-122"/>
                <a:cs typeface="Times New Roman" panose="02020603050405020304" pitchFamily="18" charset="0"/>
              </a:rPr>
              <a:t>四、计算过程</a:t>
            </a: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130968" y="264695"/>
            <a:ext cx="9396663" cy="2985433"/>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实际分配率计算。</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XX</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公司进料加工手册（</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C2325XXXXXX)</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的进出口情况如下：</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20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p:txBody>
      </p:sp>
      <p:cxnSp>
        <p:nvCxnSpPr>
          <p:cNvPr id="31" name="直接连接符 30"/>
          <p:cNvCxnSpPr/>
          <p:nvPr/>
        </p:nvCxnSpPr>
        <p:spPr>
          <a:xfrm>
            <a:off x="168442" y="1108365"/>
            <a:ext cx="62769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8442" y="5545427"/>
            <a:ext cx="62769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89558" y="1106777"/>
            <a:ext cx="5502441" cy="4431983"/>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实际进口（料）：</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84355041+3164446+9541950-321522- 11410316-76728=85252871</a:t>
            </a: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实际出口（成品）</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p>
          <a:p>
            <a:r>
              <a:rPr lang="en-US"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119970985-399704+1938=119573219</a:t>
            </a: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实际分配率</a:t>
            </a:r>
            <a:r>
              <a:rPr lang="en-US"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实际进口</a:t>
            </a:r>
            <a:r>
              <a:rPr lang="en-US"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实际出口</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=85252871/119573219*100%=71.2976%</a:t>
            </a:r>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197018" y="1109953"/>
            <a:ext cx="6248400" cy="4438650"/>
          </a:xfrm>
          <a:prstGeom prst="rect">
            <a:avLst/>
          </a:prstGeom>
          <a:noFill/>
          <a:ln w="9525">
            <a:noFill/>
            <a:miter lim="800000"/>
            <a:headEnd/>
            <a:tailEnd/>
          </a:ln>
          <a:effectLst/>
        </p:spPr>
      </p:pic>
      <p:cxnSp>
        <p:nvCxnSpPr>
          <p:cNvPr id="9" name="直接连接符 8"/>
          <p:cNvCxnSpPr/>
          <p:nvPr/>
        </p:nvCxnSpPr>
        <p:spPr>
          <a:xfrm rot="5400000">
            <a:off x="-2035007" y="3313403"/>
            <a:ext cx="4435474" cy="28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7018" y="1106777"/>
            <a:ext cx="6248399"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53453" y="1094874"/>
            <a:ext cx="10888579" cy="4815477"/>
          </a:xfrm>
        </p:spPr>
        <p:txBody>
          <a:bodyPr/>
          <a:lstStyle/>
          <a:p>
            <a:pPr indent="355600">
              <a:defRPr/>
            </a:pPr>
            <a:r>
              <a:rPr lang="zh-CN" altLang="en-US" sz="3200" b="1" spc="-150" dirty="0" smtClean="0">
                <a:latin typeface="华文楷体" pitchFamily="2" charset="-122"/>
                <a:ea typeface="华文楷体" pitchFamily="2" charset="-122"/>
                <a:cs typeface="仿宋_GB2312" pitchFamily="49" charset="-122"/>
              </a:rPr>
              <a:t>手册核销注意点汇总：</a:t>
            </a:r>
          </a:p>
          <a:p>
            <a:pPr indent="355600">
              <a:defRPr/>
            </a:pPr>
            <a:r>
              <a:rPr lang="en-US" altLang="zh-CN" b="1" spc="-150" dirty="0" smtClean="0">
                <a:latin typeface="华文楷体" pitchFamily="2" charset="-122"/>
                <a:ea typeface="华文楷体" pitchFamily="2" charset="-122"/>
                <a:cs typeface="仿宋_GB2312" pitchFamily="49" charset="-122"/>
              </a:rPr>
              <a:t>1</a:t>
            </a:r>
            <a:r>
              <a:rPr lang="zh-CN" altLang="en-US" b="1" spc="-150" dirty="0" smtClean="0">
                <a:latin typeface="华文楷体" pitchFamily="2" charset="-122"/>
                <a:ea typeface="华文楷体" pitchFamily="2" charset="-122"/>
                <a:cs typeface="仿宋_GB2312" pitchFamily="49" charset="-122"/>
              </a:rPr>
              <a:t>、企业须将</a:t>
            </a:r>
            <a:r>
              <a:rPr lang="en-US" altLang="zh-CN" b="1" spc="-150" dirty="0" smtClean="0">
                <a:latin typeface="华文楷体" pitchFamily="2" charset="-122"/>
                <a:ea typeface="华文楷体" pitchFamily="2" charset="-122"/>
                <a:cs typeface="仿宋_GB2312" pitchFamily="49" charset="-122"/>
              </a:rPr>
              <a:t>2021</a:t>
            </a:r>
            <a:r>
              <a:rPr lang="zh-CN" altLang="en-US" b="1" spc="-150" dirty="0" smtClean="0">
                <a:latin typeface="华文楷体" pitchFamily="2" charset="-122"/>
                <a:ea typeface="华文楷体" pitchFamily="2" charset="-122"/>
                <a:cs typeface="仿宋_GB2312" pitchFamily="49" charset="-122"/>
              </a:rPr>
              <a:t>年及之前年度海关已结案的手册</a:t>
            </a:r>
            <a:r>
              <a:rPr lang="en-US" altLang="zh-CN" b="1" spc="-150" dirty="0" smtClean="0">
                <a:latin typeface="华文楷体" pitchFamily="2" charset="-122"/>
                <a:ea typeface="华文楷体" pitchFamily="2" charset="-122"/>
                <a:cs typeface="仿宋_GB2312" pitchFamily="49" charset="-122"/>
              </a:rPr>
              <a:t>/</a:t>
            </a:r>
            <a:r>
              <a:rPr lang="zh-CN" altLang="en-US" b="1" spc="-150" dirty="0" smtClean="0">
                <a:latin typeface="华文楷体" pitchFamily="2" charset="-122"/>
                <a:ea typeface="华文楷体" pitchFamily="2" charset="-122"/>
                <a:cs typeface="仿宋_GB2312" pitchFamily="49" charset="-122"/>
              </a:rPr>
              <a:t>账册全部报送核销。</a:t>
            </a:r>
            <a:r>
              <a:rPr lang="en-US" altLang="en-US" b="1" spc="-150" dirty="0" smtClean="0">
                <a:latin typeface="华文楷体" pitchFamily="2" charset="-122"/>
                <a:ea typeface="华文楷体" pitchFamily="2" charset="-122"/>
                <a:cs typeface="仿宋_GB2312" pitchFamily="49" charset="-122"/>
              </a:rPr>
              <a:t> </a:t>
            </a:r>
          </a:p>
          <a:p>
            <a:pPr indent="355600">
              <a:defRPr/>
            </a:pPr>
            <a:r>
              <a:rPr lang="en-US" altLang="en-US" b="1" spc="-150" dirty="0" smtClean="0">
                <a:latin typeface="华文楷体" pitchFamily="2" charset="-122"/>
                <a:ea typeface="华文楷体" pitchFamily="2" charset="-122"/>
                <a:cs typeface="仿宋_GB2312" pitchFamily="49" charset="-122"/>
              </a:rPr>
              <a:t>2</a:t>
            </a:r>
            <a:r>
              <a:rPr lang="zh-CN" altLang="en-US" b="1" spc="-150" dirty="0" smtClean="0">
                <a:latin typeface="华文楷体" pitchFamily="2" charset="-122"/>
                <a:ea typeface="华文楷体" pitchFamily="2" charset="-122"/>
                <a:cs typeface="仿宋_GB2312" pitchFamily="49" charset="-122"/>
              </a:rPr>
              <a:t>、企业核销完成后产生的综合实际分配率即时生效，作为接下来进料加工申报退税的计划分配率。</a:t>
            </a:r>
            <a:r>
              <a:rPr lang="en-US" altLang="zh-CN" spc="-150" dirty="0" smtClean="0">
                <a:latin typeface="华文楷体" pitchFamily="2" charset="-122"/>
                <a:ea typeface="华文楷体" pitchFamily="2" charset="-122"/>
                <a:cs typeface="仿宋_GB2312" pitchFamily="49" charset="-122"/>
              </a:rPr>
              <a:t/>
            </a:r>
            <a:br>
              <a:rPr lang="en-US" altLang="zh-CN" spc="-150" dirty="0" smtClean="0">
                <a:latin typeface="华文楷体" pitchFamily="2" charset="-122"/>
                <a:ea typeface="华文楷体" pitchFamily="2" charset="-122"/>
                <a:cs typeface="仿宋_GB2312" pitchFamily="49" charset="-122"/>
              </a:rPr>
            </a:br>
            <a:r>
              <a:rPr lang="en-US" altLang="zh-CN" spc="-150" dirty="0" smtClean="0">
                <a:latin typeface="华文楷体" pitchFamily="2" charset="-122"/>
                <a:ea typeface="华文楷体" pitchFamily="2" charset="-122"/>
                <a:cs typeface="仿宋_GB2312" pitchFamily="49" charset="-122"/>
              </a:rPr>
              <a:t>        </a:t>
            </a:r>
            <a:r>
              <a:rPr lang="en-US" altLang="zh-CN" b="1" spc="-150" dirty="0" smtClean="0">
                <a:latin typeface="华文楷体" pitchFamily="2" charset="-122"/>
                <a:ea typeface="华文楷体" pitchFamily="2" charset="-122"/>
                <a:cs typeface="仿宋_GB2312" pitchFamily="49" charset="-122"/>
              </a:rPr>
              <a:t>3</a:t>
            </a:r>
            <a:r>
              <a:rPr lang="zh-CN" altLang="en-US" b="1" spc="-150" dirty="0" smtClean="0">
                <a:latin typeface="华文楷体" pitchFamily="2" charset="-122"/>
                <a:ea typeface="华文楷体" pitchFamily="2" charset="-122"/>
                <a:cs typeface="仿宋_GB2312" pitchFamily="49" charset="-122"/>
              </a:rPr>
              <a:t>、</a:t>
            </a:r>
            <a:r>
              <a:rPr lang="zh-CN" altLang="en-US" b="1" dirty="0" smtClean="0">
                <a:latin typeface="华文楷体" panose="02010600040101010101" pitchFamily="2" charset="-122"/>
                <a:ea typeface="华文楷体" panose="02010600040101010101" pitchFamily="2" charset="-122"/>
              </a:rPr>
              <a:t>企业首次新增手册时通过电子税务局“我要办税→出口退税管理→出口退（免）税申报→进料加工计划分配率备案”进行备案。计划分配率以海关备案</a:t>
            </a:r>
            <a:r>
              <a:rPr lang="zh-CN" altLang="en-US" b="1" dirty="0" smtClean="0">
                <a:solidFill>
                  <a:srgbClr val="000000"/>
                </a:solidFill>
                <a:latin typeface="华文楷体" panose="02010600040101010101" pitchFamily="2" charset="-122"/>
                <a:ea typeface="华文楷体" panose="02010600040101010101" pitchFamily="2" charset="-122"/>
              </a:rPr>
              <a:t>的（计划进口</a:t>
            </a:r>
            <a:r>
              <a:rPr lang="en-US" altLang="zh-CN" b="1" dirty="0" smtClean="0">
                <a:solidFill>
                  <a:srgbClr val="000000"/>
                </a:solidFill>
                <a:latin typeface="华文楷体" panose="02010600040101010101" pitchFamily="2" charset="-122"/>
                <a:ea typeface="华文楷体" panose="02010600040101010101" pitchFamily="2" charset="-122"/>
              </a:rPr>
              <a:t>/</a:t>
            </a:r>
            <a:r>
              <a:rPr lang="zh-CN" altLang="en-US" b="1" dirty="0" smtClean="0">
                <a:solidFill>
                  <a:srgbClr val="000000"/>
                </a:solidFill>
                <a:latin typeface="华文楷体" panose="02010600040101010101" pitchFamily="2" charset="-122"/>
                <a:ea typeface="华文楷体" panose="02010600040101010101" pitchFamily="2" charset="-122"/>
              </a:rPr>
              <a:t>计划出口）来确定。</a:t>
            </a:r>
          </a:p>
          <a:p>
            <a:pPr indent="355600">
              <a:defRPr/>
            </a:pPr>
            <a:endParaRPr lang="en-US" altLang="en-US" b="1" spc="-150" dirty="0" smtClean="0">
              <a:solidFill>
                <a:srgbClr val="000000"/>
              </a:solidFill>
              <a:latin typeface="华文楷体" pitchFamily="2" charset="-122"/>
              <a:ea typeface="华文楷体" pitchFamily="2" charset="-122"/>
              <a:cs typeface="仿宋_GB2312" pitchFamily="49" charset="-122"/>
            </a:endParaRPr>
          </a:p>
          <a:p>
            <a:pPr indent="355600">
              <a:defRPr/>
            </a:pPr>
            <a:endParaRPr lang="zh-CN" altLang="en-US" b="1" spc="-150" dirty="0">
              <a:latin typeface="华文楷体" pitchFamily="2" charset="-122"/>
              <a:ea typeface="华文楷体" pitchFamily="2" charset="-122"/>
              <a:cs typeface="仿宋_GB2312" pitchFamily="49" charset="-122"/>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9218" name="Picture 2"/>
          <p:cNvPicPr>
            <a:picLocks noChangeAspect="1" noChangeArrowheads="1"/>
          </p:cNvPicPr>
          <p:nvPr/>
        </p:nvPicPr>
        <p:blipFill>
          <a:blip r:embed="rId2"/>
          <a:srcRect/>
          <a:stretch>
            <a:fillRect/>
          </a:stretch>
        </p:blipFill>
        <p:spPr bwMode="auto">
          <a:xfrm>
            <a:off x="826927" y="2687820"/>
            <a:ext cx="10406623" cy="2492772"/>
          </a:xfrm>
          <a:prstGeom prst="rect">
            <a:avLst/>
          </a:prstGeom>
          <a:noFill/>
          <a:ln w="9525">
            <a:noFill/>
            <a:miter lim="800000"/>
            <a:headEnd/>
            <a:tailEnd/>
          </a:ln>
          <a:effectLst/>
        </p:spPr>
      </p:pic>
      <p:sp>
        <p:nvSpPr>
          <p:cNvPr id="4" name="矩形 3"/>
          <p:cNvSpPr/>
          <p:nvPr/>
        </p:nvSpPr>
        <p:spPr>
          <a:xfrm>
            <a:off x="826928" y="1021976"/>
            <a:ext cx="6877204" cy="523220"/>
          </a:xfrm>
          <a:prstGeom prst="rect">
            <a:avLst/>
          </a:prstGeom>
        </p:spPr>
        <p:txBody>
          <a:bodyPr wrap="none">
            <a:spAutoFit/>
          </a:bodyPr>
          <a:lstStyle/>
          <a:p>
            <a:r>
              <a:rPr lang="en-US" altLang="zh-CN" sz="2800" b="1" dirty="0" smtClean="0">
                <a:solidFill>
                  <a:srgbClr val="FF0000"/>
                </a:solidFill>
              </a:rPr>
              <a:t>4</a:t>
            </a:r>
            <a:r>
              <a:rPr lang="zh-CN" altLang="en-US" sz="2800" b="1" dirty="0" smtClean="0">
                <a:solidFill>
                  <a:srgbClr val="FF0000"/>
                </a:solidFill>
              </a:rPr>
              <a:t>、核销完成后，下载</a:t>
            </a:r>
            <a:r>
              <a:rPr lang="zh-CN" altLang="en-US" sz="2800" b="1" dirty="0" smtClean="0">
                <a:solidFill>
                  <a:srgbClr val="FF0000"/>
                </a:solidFill>
              </a:rPr>
              <a:t>审核反馈结果并查看</a:t>
            </a:r>
            <a:endParaRPr lang="zh-CN" altLang="en-US" sz="2800" b="1" dirty="0">
              <a:solidFill>
                <a:srgbClr val="FF0000"/>
              </a:solidFill>
            </a:endParaRPr>
          </a:p>
        </p:txBody>
      </p:sp>
      <p:pic>
        <p:nvPicPr>
          <p:cNvPr id="9219" name="Picture 3"/>
          <p:cNvPicPr>
            <a:picLocks noChangeAspect="1" noChangeArrowheads="1"/>
          </p:cNvPicPr>
          <p:nvPr/>
        </p:nvPicPr>
        <p:blipFill>
          <a:blip r:embed="rId3"/>
          <a:srcRect/>
          <a:stretch>
            <a:fillRect/>
          </a:stretch>
        </p:blipFill>
        <p:spPr bwMode="auto">
          <a:xfrm>
            <a:off x="10077842" y="5180592"/>
            <a:ext cx="1057275" cy="1466850"/>
          </a:xfrm>
          <a:prstGeom prst="rect">
            <a:avLst/>
          </a:prstGeom>
          <a:noFill/>
          <a:ln w="9525">
            <a:noFill/>
            <a:miter lim="800000"/>
            <a:headEnd/>
            <a:tailEnd/>
          </a:ln>
          <a:effectLst/>
        </p:spPr>
      </p:pic>
      <p:sp>
        <p:nvSpPr>
          <p:cNvPr id="6" name="TextBox 5"/>
          <p:cNvSpPr txBox="1"/>
          <p:nvPr/>
        </p:nvSpPr>
        <p:spPr>
          <a:xfrm>
            <a:off x="634701" y="1731981"/>
            <a:ext cx="10598850" cy="646331"/>
          </a:xfrm>
          <a:prstGeom prst="rect">
            <a:avLst/>
          </a:prstGeom>
          <a:noFill/>
        </p:spPr>
        <p:txBody>
          <a:bodyPr wrap="square" rtlCol="0">
            <a:spAutoFit/>
          </a:bodyPr>
          <a:lstStyle/>
          <a:p>
            <a:r>
              <a:rPr lang="zh-CN" altLang="en-US" b="1" dirty="0" smtClean="0"/>
              <a:t>菜单位置：电子税务局→我要办税→出口退税管理→出口退（</a:t>
            </a:r>
            <a:r>
              <a:rPr lang="zh-CN" altLang="en-US" b="1" dirty="0" smtClean="0"/>
              <a:t>免）税申报→</a:t>
            </a:r>
            <a:r>
              <a:rPr lang="zh-CN" altLang="en-US" b="1" dirty="0" smtClean="0"/>
              <a:t>免抵退税申报→离线</a:t>
            </a:r>
            <a:r>
              <a:rPr lang="zh-CN" altLang="en-US" b="1" dirty="0" smtClean="0"/>
              <a:t>申报</a:t>
            </a:r>
            <a:r>
              <a:rPr lang="zh-CN" altLang="en-US" b="1" dirty="0" smtClean="0"/>
              <a:t>→</a:t>
            </a:r>
            <a:r>
              <a:rPr lang="zh-CN" altLang="en-US" b="1" dirty="0" smtClean="0"/>
              <a:t>审核结果反馈</a:t>
            </a:r>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sp>
        <p:nvSpPr>
          <p:cNvPr id="4" name="矩形 3"/>
          <p:cNvSpPr/>
          <p:nvPr/>
        </p:nvSpPr>
        <p:spPr>
          <a:xfrm>
            <a:off x="1174526" y="877044"/>
            <a:ext cx="5530681" cy="369332"/>
          </a:xfrm>
          <a:prstGeom prst="rect">
            <a:avLst/>
          </a:prstGeom>
        </p:spPr>
        <p:txBody>
          <a:bodyPr wrap="none">
            <a:spAutoFit/>
          </a:bodyPr>
          <a:lstStyle/>
          <a:p>
            <a:r>
              <a:rPr lang="zh-CN" altLang="en-US" b="1" dirty="0" smtClean="0"/>
              <a:t>将进料加工审核结果反馈数据读入到离线申报系统中</a:t>
            </a:r>
            <a:endParaRPr lang="zh-CN" altLang="en-US" dirty="0"/>
          </a:p>
        </p:txBody>
      </p:sp>
      <p:pic>
        <p:nvPicPr>
          <p:cNvPr id="10242" name="Picture 2"/>
          <p:cNvPicPr>
            <a:picLocks noChangeAspect="1" noChangeArrowheads="1"/>
          </p:cNvPicPr>
          <p:nvPr/>
        </p:nvPicPr>
        <p:blipFill>
          <a:blip r:embed="rId2"/>
          <a:srcRect/>
          <a:stretch>
            <a:fillRect/>
          </a:stretch>
        </p:blipFill>
        <p:spPr bwMode="auto">
          <a:xfrm>
            <a:off x="1174526" y="1246376"/>
            <a:ext cx="4010025" cy="50101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184551" y="1246376"/>
            <a:ext cx="6667500" cy="4286250"/>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11266" name="Picture 2"/>
          <p:cNvPicPr>
            <a:picLocks noChangeAspect="1" noChangeArrowheads="1"/>
          </p:cNvPicPr>
          <p:nvPr/>
        </p:nvPicPr>
        <p:blipFill>
          <a:blip r:embed="rId2"/>
          <a:srcRect/>
          <a:stretch>
            <a:fillRect/>
          </a:stretch>
        </p:blipFill>
        <p:spPr bwMode="auto">
          <a:xfrm>
            <a:off x="408790" y="2605088"/>
            <a:ext cx="11056925" cy="1805547"/>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553506" y="1130797"/>
            <a:ext cx="6985000" cy="4157662"/>
            <a:chOff x="0" y="-91"/>
            <a:chExt cx="12222" cy="7274"/>
          </a:xfrm>
        </p:grpSpPr>
        <p:grpSp>
          <p:nvGrpSpPr>
            <p:cNvPr id="3" name="Group 3"/>
            <p:cNvGrpSpPr>
              <a:grpSpLocks noChangeAspect="1"/>
            </p:cNvGrpSpPr>
            <p:nvPr/>
          </p:nvGrpSpPr>
          <p:grpSpPr bwMode="auto">
            <a:xfrm>
              <a:off x="0" y="-91"/>
              <a:ext cx="8746" cy="1321"/>
              <a:chOff x="0" y="-91"/>
              <a:chExt cx="8747" cy="1319"/>
            </a:xfrm>
          </p:grpSpPr>
          <p:pic>
            <p:nvPicPr>
              <p:cNvPr id="17" name="Picture 4" descr="未标题2_03"/>
              <p:cNvPicPr>
                <a:picLocks noChangeAspect="1" noChangeArrowheads="1"/>
              </p:cNvPicPr>
              <p:nvPr/>
            </p:nvPicPr>
            <p:blipFill>
              <a:blip r:embed="rId2"/>
              <a:srcRect/>
              <a:stretch>
                <a:fillRect/>
              </a:stretch>
            </p:blipFill>
            <p:spPr bwMode="auto">
              <a:xfrm>
                <a:off x="680" y="-91"/>
                <a:ext cx="8067" cy="1319"/>
              </a:xfrm>
              <a:prstGeom prst="rect">
                <a:avLst/>
              </a:prstGeom>
              <a:noFill/>
              <a:ln w="9525">
                <a:noFill/>
                <a:miter lim="800000"/>
                <a:headEnd/>
                <a:tailEnd/>
              </a:ln>
            </p:spPr>
          </p:pic>
          <p:pic>
            <p:nvPicPr>
              <p:cNvPr id="18" name="Picture 5" descr="未标题2_07"/>
              <p:cNvPicPr>
                <a:picLocks noChangeAspect="1" noChangeArrowheads="1"/>
              </p:cNvPicPr>
              <p:nvPr/>
            </p:nvPicPr>
            <p:blipFill>
              <a:blip r:embed="rId3"/>
              <a:srcRect/>
              <a:stretch>
                <a:fillRect/>
              </a:stretch>
            </p:blipFill>
            <p:spPr bwMode="auto">
              <a:xfrm>
                <a:off x="0" y="0"/>
                <a:ext cx="1228" cy="1228"/>
              </a:xfrm>
              <a:prstGeom prst="rect">
                <a:avLst/>
              </a:prstGeom>
              <a:noFill/>
              <a:ln w="9525">
                <a:noFill/>
                <a:miter lim="800000"/>
                <a:headEnd/>
                <a:tailEnd/>
              </a:ln>
            </p:spPr>
          </p:pic>
          <p:sp>
            <p:nvSpPr>
              <p:cNvPr id="19" name="Text Box 6"/>
              <p:cNvSpPr txBox="1">
                <a:spLocks noChangeAspect="1" noChangeArrowheads="1"/>
              </p:cNvSpPr>
              <p:nvPr/>
            </p:nvSpPr>
            <p:spPr bwMode="auto">
              <a:xfrm>
                <a:off x="1249" y="0"/>
                <a:ext cx="6577" cy="576"/>
              </a:xfrm>
              <a:prstGeom prst="rect">
                <a:avLst/>
              </a:prstGeom>
              <a:noFill/>
              <a:ln w="9525">
                <a:noFill/>
                <a:miter lim="800000"/>
                <a:headEnd/>
                <a:tailEnd/>
              </a:ln>
            </p:spPr>
            <p:txBody>
              <a:bodyPr/>
              <a:lstStyle/>
              <a:p>
                <a:endParaRPr lang="zh-CN" altLang="zh-CN" sz="3200" b="1">
                  <a:solidFill>
                    <a:schemeClr val="bg1"/>
                  </a:solidFill>
                  <a:latin typeface="华文楷体" pitchFamily="2" charset="-122"/>
                  <a:ea typeface="华文楷体" pitchFamily="2" charset="-122"/>
                </a:endParaRPr>
              </a:p>
            </p:txBody>
          </p:sp>
        </p:grpSp>
        <p:grpSp>
          <p:nvGrpSpPr>
            <p:cNvPr id="4" name="Group 7"/>
            <p:cNvGrpSpPr>
              <a:grpSpLocks noChangeAspect="1"/>
            </p:cNvGrpSpPr>
            <p:nvPr/>
          </p:nvGrpSpPr>
          <p:grpSpPr bwMode="auto">
            <a:xfrm>
              <a:off x="0" y="1617"/>
              <a:ext cx="12222" cy="1319"/>
              <a:chOff x="0" y="112"/>
              <a:chExt cx="12223" cy="1319"/>
            </a:xfrm>
          </p:grpSpPr>
          <p:pic>
            <p:nvPicPr>
              <p:cNvPr id="14" name="Picture 8" descr="未标题2_03"/>
              <p:cNvPicPr>
                <a:picLocks noChangeAspect="1" noChangeArrowheads="1"/>
              </p:cNvPicPr>
              <p:nvPr/>
            </p:nvPicPr>
            <p:blipFill>
              <a:blip r:embed="rId2"/>
              <a:srcRect/>
              <a:stretch>
                <a:fillRect/>
              </a:stretch>
            </p:blipFill>
            <p:spPr bwMode="auto">
              <a:xfrm>
                <a:off x="681" y="112"/>
                <a:ext cx="8065" cy="1319"/>
              </a:xfrm>
              <a:prstGeom prst="rect">
                <a:avLst/>
              </a:prstGeom>
              <a:noFill/>
              <a:ln w="9525">
                <a:noFill/>
                <a:miter lim="800000"/>
                <a:headEnd/>
                <a:tailEnd/>
              </a:ln>
            </p:spPr>
          </p:pic>
          <p:pic>
            <p:nvPicPr>
              <p:cNvPr id="15" name="Picture 9" descr="未标题2_07-03"/>
              <p:cNvPicPr>
                <a:picLocks noChangeAspect="1" noChangeArrowheads="1"/>
              </p:cNvPicPr>
              <p:nvPr/>
            </p:nvPicPr>
            <p:blipFill>
              <a:blip r:embed="rId4"/>
              <a:srcRect/>
              <a:stretch>
                <a:fillRect/>
              </a:stretch>
            </p:blipFill>
            <p:spPr bwMode="auto">
              <a:xfrm>
                <a:off x="0" y="203"/>
                <a:ext cx="1228" cy="1228"/>
              </a:xfrm>
              <a:prstGeom prst="rect">
                <a:avLst/>
              </a:prstGeom>
              <a:noFill/>
              <a:ln w="9525">
                <a:noFill/>
                <a:miter lim="800000"/>
                <a:headEnd/>
                <a:tailEnd/>
              </a:ln>
            </p:spPr>
          </p:pic>
          <p:sp>
            <p:nvSpPr>
              <p:cNvPr id="16" name="Text Box 10"/>
              <p:cNvSpPr txBox="1">
                <a:spLocks noChangeAspect="1" noChangeArrowheads="1"/>
              </p:cNvSpPr>
              <p:nvPr/>
            </p:nvSpPr>
            <p:spPr bwMode="auto">
              <a:xfrm>
                <a:off x="1250" y="203"/>
                <a:ext cx="10973" cy="961"/>
              </a:xfrm>
              <a:prstGeom prst="rect">
                <a:avLst/>
              </a:prstGeom>
              <a:noFill/>
              <a:ln w="9525">
                <a:noFill/>
                <a:miter lim="800000"/>
                <a:headEnd/>
                <a:tailEnd/>
              </a:ln>
            </p:spPr>
            <p:txBody>
              <a:bodyPr/>
              <a:lstStyle/>
              <a:p>
                <a:endParaRPr lang="zh-CN" altLang="zh-CN" sz="3200" b="1">
                  <a:solidFill>
                    <a:schemeClr val="bg1"/>
                  </a:solidFill>
                  <a:latin typeface="华文楷体" pitchFamily="2" charset="-122"/>
                  <a:ea typeface="华文楷体" pitchFamily="2" charset="-122"/>
                </a:endParaRPr>
              </a:p>
            </p:txBody>
          </p:sp>
        </p:grpSp>
        <p:grpSp>
          <p:nvGrpSpPr>
            <p:cNvPr id="5" name="Group 11"/>
            <p:cNvGrpSpPr>
              <a:grpSpLocks noChangeAspect="1"/>
            </p:cNvGrpSpPr>
            <p:nvPr/>
          </p:nvGrpSpPr>
          <p:grpSpPr bwMode="auto">
            <a:xfrm>
              <a:off x="0" y="3008"/>
              <a:ext cx="11821" cy="1430"/>
              <a:chOff x="0" y="0"/>
              <a:chExt cx="11822" cy="1431"/>
            </a:xfrm>
          </p:grpSpPr>
          <p:pic>
            <p:nvPicPr>
              <p:cNvPr id="11" name="Picture 12" descr="未标题2_03"/>
              <p:cNvPicPr>
                <a:picLocks noChangeAspect="1" noChangeArrowheads="1"/>
              </p:cNvPicPr>
              <p:nvPr/>
            </p:nvPicPr>
            <p:blipFill>
              <a:blip r:embed="rId2"/>
              <a:srcRect/>
              <a:stretch>
                <a:fillRect/>
              </a:stretch>
            </p:blipFill>
            <p:spPr bwMode="auto">
              <a:xfrm>
                <a:off x="681" y="112"/>
                <a:ext cx="8065" cy="1319"/>
              </a:xfrm>
              <a:prstGeom prst="rect">
                <a:avLst/>
              </a:prstGeom>
              <a:noFill/>
              <a:ln w="9525">
                <a:noFill/>
                <a:miter lim="800000"/>
                <a:headEnd/>
                <a:tailEnd/>
              </a:ln>
            </p:spPr>
          </p:pic>
          <p:pic>
            <p:nvPicPr>
              <p:cNvPr id="12" name="Picture 13" descr="未标题2_07-04"/>
              <p:cNvPicPr>
                <a:picLocks noChangeAspect="1" noChangeArrowheads="1"/>
              </p:cNvPicPr>
              <p:nvPr/>
            </p:nvPicPr>
            <p:blipFill>
              <a:blip r:embed="rId5"/>
              <a:srcRect/>
              <a:stretch>
                <a:fillRect/>
              </a:stretch>
            </p:blipFill>
            <p:spPr bwMode="auto">
              <a:xfrm>
                <a:off x="0" y="0"/>
                <a:ext cx="1228" cy="1228"/>
              </a:xfrm>
              <a:prstGeom prst="rect">
                <a:avLst/>
              </a:prstGeom>
              <a:noFill/>
              <a:ln w="9525">
                <a:noFill/>
                <a:miter lim="800000"/>
                <a:headEnd/>
                <a:tailEnd/>
              </a:ln>
            </p:spPr>
          </p:pic>
          <p:sp>
            <p:nvSpPr>
              <p:cNvPr id="13" name="Text Box 14"/>
              <p:cNvSpPr txBox="1">
                <a:spLocks noChangeAspect="1" noChangeArrowheads="1"/>
              </p:cNvSpPr>
              <p:nvPr/>
            </p:nvSpPr>
            <p:spPr bwMode="auto">
              <a:xfrm>
                <a:off x="1249" y="302"/>
                <a:ext cx="10573" cy="926"/>
              </a:xfrm>
              <a:prstGeom prst="rect">
                <a:avLst/>
              </a:prstGeom>
              <a:noFill/>
              <a:ln w="9525">
                <a:noFill/>
                <a:miter lim="800000"/>
                <a:headEnd/>
                <a:tailEnd/>
              </a:ln>
            </p:spPr>
            <p:txBody>
              <a:bodyPr/>
              <a:lstStyle/>
              <a:p>
                <a:endParaRPr lang="zh-CN" altLang="zh-CN" sz="3200" b="1">
                  <a:solidFill>
                    <a:schemeClr val="bg1"/>
                  </a:solidFill>
                  <a:latin typeface="华文楷体" pitchFamily="2" charset="-122"/>
                  <a:ea typeface="华文楷体" pitchFamily="2" charset="-122"/>
                </a:endParaRPr>
              </a:p>
            </p:txBody>
          </p:sp>
        </p:grpSp>
        <p:grpSp>
          <p:nvGrpSpPr>
            <p:cNvPr id="6" name="Group 15"/>
            <p:cNvGrpSpPr>
              <a:grpSpLocks noChangeAspect="1"/>
            </p:cNvGrpSpPr>
            <p:nvPr/>
          </p:nvGrpSpPr>
          <p:grpSpPr bwMode="auto">
            <a:xfrm>
              <a:off x="0" y="4510"/>
              <a:ext cx="11920" cy="1431"/>
              <a:chOff x="0" y="0"/>
              <a:chExt cx="11920" cy="1431"/>
            </a:xfrm>
          </p:grpSpPr>
          <p:pic>
            <p:nvPicPr>
              <p:cNvPr id="8" name="Picture 16" descr="未标题2_03"/>
              <p:cNvPicPr>
                <a:picLocks noChangeAspect="1" noChangeArrowheads="1"/>
              </p:cNvPicPr>
              <p:nvPr/>
            </p:nvPicPr>
            <p:blipFill>
              <a:blip r:embed="rId2"/>
              <a:srcRect/>
              <a:stretch>
                <a:fillRect/>
              </a:stretch>
            </p:blipFill>
            <p:spPr bwMode="auto">
              <a:xfrm>
                <a:off x="680" y="110"/>
                <a:ext cx="8066" cy="1321"/>
              </a:xfrm>
              <a:prstGeom prst="rect">
                <a:avLst/>
              </a:prstGeom>
              <a:noFill/>
              <a:ln w="9525">
                <a:noFill/>
                <a:miter lim="800000"/>
                <a:headEnd/>
                <a:tailEnd/>
              </a:ln>
            </p:spPr>
          </p:pic>
          <p:pic>
            <p:nvPicPr>
              <p:cNvPr id="9" name="Picture 17" descr="未标题2_07-05"/>
              <p:cNvPicPr>
                <a:picLocks noChangeAspect="1" noChangeArrowheads="1"/>
              </p:cNvPicPr>
              <p:nvPr/>
            </p:nvPicPr>
            <p:blipFill>
              <a:blip r:embed="rId6"/>
              <a:srcRect/>
              <a:stretch>
                <a:fillRect/>
              </a:stretch>
            </p:blipFill>
            <p:spPr bwMode="auto">
              <a:xfrm>
                <a:off x="0" y="0"/>
                <a:ext cx="1228" cy="1228"/>
              </a:xfrm>
              <a:prstGeom prst="rect">
                <a:avLst/>
              </a:prstGeom>
              <a:noFill/>
              <a:ln w="9525">
                <a:noFill/>
                <a:miter lim="800000"/>
                <a:headEnd/>
                <a:tailEnd/>
              </a:ln>
            </p:spPr>
          </p:pic>
          <p:sp>
            <p:nvSpPr>
              <p:cNvPr id="10" name="Text Box 18"/>
              <p:cNvSpPr txBox="1">
                <a:spLocks noChangeAspect="1" noChangeArrowheads="1"/>
              </p:cNvSpPr>
              <p:nvPr/>
            </p:nvSpPr>
            <p:spPr bwMode="auto">
              <a:xfrm>
                <a:off x="1250" y="290"/>
                <a:ext cx="10670" cy="938"/>
              </a:xfrm>
              <a:prstGeom prst="rect">
                <a:avLst/>
              </a:prstGeom>
              <a:noFill/>
              <a:ln w="9525">
                <a:noFill/>
                <a:miter lim="800000"/>
                <a:headEnd/>
                <a:tailEnd/>
              </a:ln>
            </p:spPr>
            <p:txBody>
              <a:bodyPr/>
              <a:lstStyle/>
              <a:p>
                <a:endParaRPr lang="zh-CN" altLang="zh-CN" sz="3200" b="1">
                  <a:solidFill>
                    <a:schemeClr val="bg1"/>
                  </a:solidFill>
                  <a:latin typeface="华文楷体" pitchFamily="2" charset="-122"/>
                  <a:ea typeface="华文楷体" pitchFamily="2" charset="-122"/>
                </a:endParaRPr>
              </a:p>
            </p:txBody>
          </p:sp>
        </p:grpSp>
        <p:sp>
          <p:nvSpPr>
            <p:cNvPr id="7" name="Text Box 22"/>
            <p:cNvSpPr txBox="1">
              <a:spLocks noChangeAspect="1" noChangeArrowheads="1"/>
            </p:cNvSpPr>
            <p:nvPr/>
          </p:nvSpPr>
          <p:spPr bwMode="auto">
            <a:xfrm>
              <a:off x="1250" y="6250"/>
              <a:ext cx="10613" cy="933"/>
            </a:xfrm>
            <a:prstGeom prst="rect">
              <a:avLst/>
            </a:prstGeom>
            <a:noFill/>
            <a:ln w="9525">
              <a:noFill/>
              <a:miter lim="800000"/>
              <a:headEnd/>
              <a:tailEnd/>
            </a:ln>
          </p:spPr>
          <p:txBody>
            <a:bodyPr/>
            <a:lstStyle/>
            <a:p>
              <a:endParaRPr lang="zh-CN" altLang="zh-CN" sz="3200" b="1">
                <a:solidFill>
                  <a:schemeClr val="bg1"/>
                </a:solidFill>
                <a:latin typeface="华文楷体" pitchFamily="2" charset="-122"/>
                <a:ea typeface="华文楷体" pitchFamily="2" charset="-122"/>
              </a:endParaRPr>
            </a:p>
          </p:txBody>
        </p:sp>
      </p:grpSp>
      <p:sp>
        <p:nvSpPr>
          <p:cNvPr id="20" name="TextBox 19"/>
          <p:cNvSpPr txBox="1"/>
          <p:nvPr/>
        </p:nvSpPr>
        <p:spPr>
          <a:xfrm>
            <a:off x="3162266" y="1281784"/>
            <a:ext cx="3539050" cy="461665"/>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手册核销期限</a:t>
            </a:r>
            <a:endParaRPr lang="zh-CN" altLang="en-US" sz="2400" dirty="0"/>
          </a:p>
        </p:txBody>
      </p:sp>
      <p:sp>
        <p:nvSpPr>
          <p:cNvPr id="21" name="TextBox 20"/>
          <p:cNvSpPr txBox="1"/>
          <p:nvPr/>
        </p:nvSpPr>
        <p:spPr>
          <a:xfrm>
            <a:off x="3251273" y="2246689"/>
            <a:ext cx="2382253" cy="461665"/>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手册核销流程</a:t>
            </a:r>
          </a:p>
        </p:txBody>
      </p:sp>
      <p:sp>
        <p:nvSpPr>
          <p:cNvPr id="23" name="TextBox 22"/>
          <p:cNvSpPr txBox="1"/>
          <p:nvPr/>
        </p:nvSpPr>
        <p:spPr>
          <a:xfrm>
            <a:off x="3271782" y="3839895"/>
            <a:ext cx="3753853" cy="738664"/>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手册核销计算过程</a:t>
            </a:r>
          </a:p>
          <a:p>
            <a:endParaRPr lang="zh-CN" altLang="en-US" dirty="0"/>
          </a:p>
        </p:txBody>
      </p:sp>
      <p:sp>
        <p:nvSpPr>
          <p:cNvPr id="24" name="TextBox 23"/>
          <p:cNvSpPr txBox="1"/>
          <p:nvPr/>
        </p:nvSpPr>
        <p:spPr>
          <a:xfrm>
            <a:off x="3271782" y="3074615"/>
            <a:ext cx="4280154" cy="461665"/>
          </a:xfrm>
          <a:prstGeom prst="rect">
            <a:avLst/>
          </a:prstGeom>
          <a:noFill/>
        </p:spPr>
        <p:txBody>
          <a:bodyPr wrap="square" rtlCol="0">
            <a:spAutoFit/>
          </a:bodyPr>
          <a:lstStyle/>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申报资料</a:t>
            </a: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12290" name="Picture 2"/>
          <p:cNvPicPr>
            <a:picLocks noChangeAspect="1" noChangeArrowheads="1"/>
          </p:cNvPicPr>
          <p:nvPr/>
        </p:nvPicPr>
        <p:blipFill>
          <a:blip r:embed="rId2"/>
          <a:srcRect/>
          <a:stretch>
            <a:fillRect/>
          </a:stretch>
        </p:blipFill>
        <p:spPr bwMode="auto">
          <a:xfrm>
            <a:off x="544102" y="1535317"/>
            <a:ext cx="2562225" cy="23526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472089" y="1506742"/>
            <a:ext cx="7782076" cy="2381250"/>
          </a:xfrm>
          <a:prstGeom prst="rect">
            <a:avLst/>
          </a:prstGeom>
          <a:noFill/>
          <a:ln w="9525">
            <a:noFill/>
            <a:miter lim="800000"/>
            <a:headEnd/>
            <a:tailEnd/>
          </a:ln>
          <a:effectLst/>
        </p:spPr>
      </p:pic>
      <p:sp>
        <p:nvSpPr>
          <p:cNvPr id="5" name="矩形 4"/>
          <p:cNvSpPr/>
          <p:nvPr/>
        </p:nvSpPr>
        <p:spPr>
          <a:xfrm>
            <a:off x="1028456" y="887930"/>
            <a:ext cx="2973891" cy="369332"/>
          </a:xfrm>
          <a:prstGeom prst="rect">
            <a:avLst/>
          </a:prstGeom>
        </p:spPr>
        <p:txBody>
          <a:bodyPr wrap="none">
            <a:spAutoFit/>
          </a:bodyPr>
          <a:lstStyle/>
          <a:p>
            <a:r>
              <a:rPr lang="zh-CN" altLang="en-US" b="1" dirty="0" smtClean="0"/>
              <a:t>进行综合</a:t>
            </a:r>
            <a:r>
              <a:rPr lang="zh-CN" altLang="en-US" b="1" dirty="0" smtClean="0"/>
              <a:t>实际</a:t>
            </a:r>
            <a:r>
              <a:rPr lang="zh-CN" altLang="en-US" b="1" dirty="0" smtClean="0"/>
              <a:t>分配率的维护</a:t>
            </a:r>
            <a:endParaRPr lang="zh-CN" altLang="en-US" dirty="0"/>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组合 19">
            <a:extLst>
              <a:ext uri="{FF2B5EF4-FFF2-40B4-BE49-F238E27FC236}">
                <a16:creationId xmlns:a16="http://schemas.microsoft.com/office/drawing/2014/main" xmlns="" id="{FA87EB7B-B12D-47CE-B00A-3C74E71A38B9}"/>
              </a:ext>
            </a:extLst>
          </p:cNvPr>
          <p:cNvGrpSpPr>
            <a:grpSpLocks/>
          </p:cNvGrpSpPr>
          <p:nvPr/>
        </p:nvGrpSpPr>
        <p:grpSpPr bwMode="auto">
          <a:xfrm>
            <a:off x="0" y="2716213"/>
            <a:ext cx="12190413" cy="795337"/>
            <a:chOff x="0" y="4278"/>
            <a:chExt cx="19198" cy="1252"/>
          </a:xfrm>
        </p:grpSpPr>
        <p:sp>
          <p:nvSpPr>
            <p:cNvPr id="1048783" name="矩形 10">
              <a:extLst>
                <a:ext uri="{FF2B5EF4-FFF2-40B4-BE49-F238E27FC236}">
                  <a16:creationId xmlns:a16="http://schemas.microsoft.com/office/drawing/2014/main" xmlns="" id="{C002E989-AF24-4896-A9EF-4B2C1A93B1D4}"/>
                </a:ext>
              </a:extLst>
            </p:cNvPr>
            <p:cNvSpPr/>
            <p:nvPr/>
          </p:nvSpPr>
          <p:spPr>
            <a:xfrm>
              <a:off x="0" y="4278"/>
              <a:ext cx="800" cy="12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200">
                <a:defRPr/>
              </a:pPr>
              <a:endParaRPr lang="zh-CN" altLang="en-US" dirty="0">
                <a:solidFill>
                  <a:prstClr val="white"/>
                </a:solidFill>
              </a:endParaRPr>
            </a:p>
          </p:txBody>
        </p:sp>
        <p:sp>
          <p:nvSpPr>
            <p:cNvPr id="1048784" name="矩形 17">
              <a:extLst>
                <a:ext uri="{FF2B5EF4-FFF2-40B4-BE49-F238E27FC236}">
                  <a16:creationId xmlns:a16="http://schemas.microsoft.com/office/drawing/2014/main" xmlns="" id="{DBCA2EB9-5C20-47DA-93C4-3A8F4034E58C}"/>
                </a:ext>
              </a:extLst>
            </p:cNvPr>
            <p:cNvSpPr/>
            <p:nvPr/>
          </p:nvSpPr>
          <p:spPr>
            <a:xfrm>
              <a:off x="18398" y="4303"/>
              <a:ext cx="800" cy="12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200">
                <a:defRPr/>
              </a:pPr>
              <a:endParaRPr lang="zh-CN" altLang="en-US" dirty="0">
                <a:solidFill>
                  <a:prstClr val="white"/>
                </a:solidFill>
              </a:endParaRPr>
            </a:p>
          </p:txBody>
        </p:sp>
      </p:grpSp>
      <p:grpSp>
        <p:nvGrpSpPr>
          <p:cNvPr id="155" name="组合 20">
            <a:extLst>
              <a:ext uri="{FF2B5EF4-FFF2-40B4-BE49-F238E27FC236}">
                <a16:creationId xmlns:a16="http://schemas.microsoft.com/office/drawing/2014/main" xmlns="" id="{26D4C3DD-BE55-4C5F-94D3-D227248E0965}"/>
              </a:ext>
            </a:extLst>
          </p:cNvPr>
          <p:cNvGrpSpPr>
            <a:grpSpLocks/>
          </p:cNvGrpSpPr>
          <p:nvPr/>
        </p:nvGrpSpPr>
        <p:grpSpPr bwMode="auto">
          <a:xfrm>
            <a:off x="508000" y="3082925"/>
            <a:ext cx="11190288" cy="431800"/>
            <a:chOff x="800" y="4832"/>
            <a:chExt cx="17622" cy="680"/>
          </a:xfrm>
        </p:grpSpPr>
        <p:sp>
          <p:nvSpPr>
            <p:cNvPr id="1048785" name="矩形 14">
              <a:extLst>
                <a:ext uri="{FF2B5EF4-FFF2-40B4-BE49-F238E27FC236}">
                  <a16:creationId xmlns:a16="http://schemas.microsoft.com/office/drawing/2014/main" xmlns="" id="{3660BDA4-2608-4440-949D-EE80C7462459}"/>
                </a:ext>
              </a:extLst>
            </p:cNvPr>
            <p:cNvSpPr/>
            <p:nvPr/>
          </p:nvSpPr>
          <p:spPr>
            <a:xfrm>
              <a:off x="800" y="4832"/>
              <a:ext cx="800" cy="6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200">
                <a:defRPr/>
              </a:pPr>
              <a:endParaRPr lang="zh-CN" altLang="en-US" dirty="0">
                <a:solidFill>
                  <a:prstClr val="white"/>
                </a:solidFill>
              </a:endParaRPr>
            </a:p>
          </p:txBody>
        </p:sp>
        <p:sp>
          <p:nvSpPr>
            <p:cNvPr id="1048786" name="矩形 18">
              <a:extLst>
                <a:ext uri="{FF2B5EF4-FFF2-40B4-BE49-F238E27FC236}">
                  <a16:creationId xmlns:a16="http://schemas.microsoft.com/office/drawing/2014/main" xmlns="" id="{ABB1F36C-E8EE-410F-A83E-70A5D3CAFE59}"/>
                </a:ext>
              </a:extLst>
            </p:cNvPr>
            <p:cNvSpPr/>
            <p:nvPr/>
          </p:nvSpPr>
          <p:spPr>
            <a:xfrm>
              <a:off x="17622" y="4872"/>
              <a:ext cx="800" cy="6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200">
                <a:defRPr/>
              </a:pPr>
              <a:endParaRPr lang="zh-CN" altLang="en-US" dirty="0">
                <a:solidFill>
                  <a:prstClr val="white"/>
                </a:solidFill>
              </a:endParaRPr>
            </a:p>
          </p:txBody>
        </p:sp>
      </p:grpSp>
      <p:sp>
        <p:nvSpPr>
          <p:cNvPr id="1048787" name="Rectangle 2">
            <a:extLst>
              <a:ext uri="{FF2B5EF4-FFF2-40B4-BE49-F238E27FC236}">
                <a16:creationId xmlns:a16="http://schemas.microsoft.com/office/drawing/2014/main" xmlns="" id="{AA3BF5F7-4A1F-4A22-AD55-893211FB9ADE}"/>
              </a:ext>
            </a:extLst>
          </p:cNvPr>
          <p:cNvSpPr/>
          <p:nvPr/>
        </p:nvSpPr>
        <p:spPr>
          <a:xfrm>
            <a:off x="0" y="3497263"/>
            <a:ext cx="12190413" cy="3405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微软雅黑"/>
            </a:endParaRPr>
          </a:p>
        </p:txBody>
      </p:sp>
      <p:sp>
        <p:nvSpPr>
          <p:cNvPr id="1048788" name="TextBox 3">
            <a:extLst>
              <a:ext uri="{FF2B5EF4-FFF2-40B4-BE49-F238E27FC236}">
                <a16:creationId xmlns:a16="http://schemas.microsoft.com/office/drawing/2014/main" xmlns="" id="{46506693-31CD-4ADB-B662-11983D950820}"/>
              </a:ext>
            </a:extLst>
          </p:cNvPr>
          <p:cNvSpPr txBox="1">
            <a:spLocks noChangeArrowheads="1"/>
          </p:cNvSpPr>
          <p:nvPr/>
        </p:nvSpPr>
        <p:spPr bwMode="auto">
          <a:xfrm>
            <a:off x="4165600" y="4600575"/>
            <a:ext cx="38766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marL="22844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800" b="1">
                <a:solidFill>
                  <a:srgbClr val="FFFFFF"/>
                </a:solidFill>
                <a:latin typeface="微软雅黑" panose="020B0503020204020204" pitchFamily="34" charset="-122"/>
                <a:ea typeface="微软雅黑" panose="020B0503020204020204" pitchFamily="34" charset="-122"/>
              </a:rPr>
              <a:t>感谢您的聆听</a:t>
            </a:r>
          </a:p>
        </p:txBody>
      </p:sp>
      <p:cxnSp>
        <p:nvCxnSpPr>
          <p:cNvPr id="3145756" name="Straight Connector 7">
            <a:extLst>
              <a:ext uri="{FF2B5EF4-FFF2-40B4-BE49-F238E27FC236}">
                <a16:creationId xmlns:a16="http://schemas.microsoft.com/office/drawing/2014/main" xmlns="" id="{CACB3AFF-5FDB-4737-AFDD-2BC21B2BA564}"/>
              </a:ext>
            </a:extLst>
          </p:cNvPr>
          <p:cNvCxnSpPr>
            <a:cxnSpLocks/>
          </p:cNvCxnSpPr>
          <p:nvPr/>
        </p:nvCxnSpPr>
        <p:spPr>
          <a:xfrm>
            <a:off x="3411538" y="3308350"/>
            <a:ext cx="5429250" cy="0"/>
          </a:xfrm>
          <a:prstGeom prst="line">
            <a:avLst/>
          </a:prstGeom>
          <a:ln w="127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787"/>
                                        </p:tgtEl>
                                        <p:attrNameLst>
                                          <p:attrName>style.visibility</p:attrName>
                                        </p:attrNameLst>
                                      </p:cBhvr>
                                      <p:to>
                                        <p:strVal val="visible"/>
                                      </p:to>
                                    </p:set>
                                    <p:anim calcmode="lin" valueType="num">
                                      <p:cBhvr additive="base">
                                        <p:cTn id="7" dur="500" fill="hold"/>
                                        <p:tgtEl>
                                          <p:spTgt spid="1048787"/>
                                        </p:tgtEl>
                                        <p:attrNameLst>
                                          <p:attrName>ppt_x</p:attrName>
                                        </p:attrNameLst>
                                      </p:cBhvr>
                                      <p:tavLst>
                                        <p:tav tm="0">
                                          <p:val>
                                            <p:strVal val="#ppt_x"/>
                                          </p:val>
                                        </p:tav>
                                        <p:tav tm="100000">
                                          <p:val>
                                            <p:strVal val="#ppt_x"/>
                                          </p:val>
                                        </p:tav>
                                      </p:tavLst>
                                    </p:anim>
                                    <p:anim calcmode="lin" valueType="num">
                                      <p:cBhvr additive="base">
                                        <p:cTn id="8" dur="500" fill="hold"/>
                                        <p:tgtEl>
                                          <p:spTgt spid="104878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down)">
                                      <p:cBhvr>
                                        <p:cTn id="12" dur="500"/>
                                        <p:tgtEl>
                                          <p:spTgt spid="154"/>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wipe(down)">
                                      <p:cBhvr>
                                        <p:cTn id="16" dur="500"/>
                                        <p:tgtEl>
                                          <p:spTgt spid="155"/>
                                        </p:tgtEl>
                                      </p:cBhvr>
                                    </p:animEffect>
                                  </p:childTnLst>
                                </p:cTn>
                              </p:par>
                              <p:par>
                                <p:cTn id="17" presetID="22" presetClass="entr" presetSubtype="4" fill="hold" nodeType="withEffect">
                                  <p:stCondLst>
                                    <p:cond delay="0"/>
                                  </p:stCondLst>
                                  <p:childTnLst>
                                    <p:set>
                                      <p:cBhvr>
                                        <p:cTn id="18" dur="1" fill="hold">
                                          <p:stCondLst>
                                            <p:cond delay="0"/>
                                          </p:stCondLst>
                                        </p:cTn>
                                        <p:tgtEl>
                                          <p:spTgt spid="3145756"/>
                                        </p:tgtEl>
                                        <p:attrNameLst>
                                          <p:attrName>style.visibility</p:attrName>
                                        </p:attrNameLst>
                                      </p:cBhvr>
                                      <p:to>
                                        <p:strVal val="visible"/>
                                      </p:to>
                                    </p:set>
                                    <p:animEffect transition="in" filter="wipe(down)">
                                      <p:cBhvr>
                                        <p:cTn id="19" dur="500"/>
                                        <p:tgtEl>
                                          <p:spTgt spid="3145756"/>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048788"/>
                                        </p:tgtEl>
                                        <p:attrNameLst>
                                          <p:attrName>style.visibility</p:attrName>
                                        </p:attrNameLst>
                                      </p:cBhvr>
                                      <p:to>
                                        <p:strVal val="visible"/>
                                      </p:to>
                                    </p:set>
                                    <p:animEffect transition="in" filter="wipe(up)">
                                      <p:cBhvr>
                                        <p:cTn id="23" dur="500"/>
                                        <p:tgtEl>
                                          <p:spTgt spid="104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7" grpId="0" animBg="1"/>
      <p:bldP spid="10487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xmlns="" id="{C3FE053E-0DC9-4739-A8E6-905D52E7A7CF}"/>
              </a:ext>
            </a:extLst>
          </p:cNvPr>
          <p:cNvSpPr>
            <a:spLocks noChangeArrowheads="1"/>
          </p:cNvSpPr>
          <p:nvPr/>
        </p:nvSpPr>
        <p:spPr bwMode="auto">
          <a:xfrm>
            <a:off x="1070811" y="1034716"/>
            <a:ext cx="9480884"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b="1" dirty="0" smtClean="0">
                <a:latin typeface="华文楷体" panose="02010600040101010101" pitchFamily="2" charset="-122"/>
                <a:ea typeface="华文楷体" panose="02010600040101010101" pitchFamily="2" charset="-122"/>
                <a:cs typeface="Times New Roman" panose="02020603050405020304" pitchFamily="18" charset="0"/>
              </a:rPr>
              <a:t>一、手册核销期限</a:t>
            </a:r>
            <a:endParaRPr lang="en-US" altLang="zh-CN" sz="40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根据</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国家税务总局关于出口退（免）税申报有关问题的公告 </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（国家税务总局公告</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2018</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年第</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16</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号）第九条：</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生产企业应于每年</a:t>
            </a:r>
            <a:r>
              <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4</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月</a:t>
            </a:r>
            <a:r>
              <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20</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日</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前，按以下规定向主管税务机关申请办理</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上年度</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海关已核销的进料加工手册（账册）项下的进料加工业务核销手续。</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4</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月</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20</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日前未进行核销的，对该企业的出口退（免）税业务，主管税务机关暂不办理，在其进行核销后再办理。</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r>
            <a:b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b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r>
            <a:b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br>
            <a:endPar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xmlns="" id="{C3FE053E-0DC9-4739-A8E6-905D52E7A7CF}"/>
              </a:ext>
            </a:extLst>
          </p:cNvPr>
          <p:cNvSpPr>
            <a:spLocks noChangeArrowheads="1"/>
          </p:cNvSpPr>
          <p:nvPr/>
        </p:nvSpPr>
        <p:spPr bwMode="auto">
          <a:xfrm>
            <a:off x="1263316" y="1359568"/>
            <a:ext cx="8771021"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b="1" dirty="0" smtClean="0">
                <a:latin typeface="华文楷体" panose="02010600040101010101" pitchFamily="2" charset="-122"/>
                <a:ea typeface="华文楷体" panose="02010600040101010101" pitchFamily="2" charset="-122"/>
                <a:cs typeface="Times New Roman" panose="02020603050405020304" pitchFamily="18" charset="0"/>
              </a:rPr>
              <a:t>二、手册核销流程</a:t>
            </a:r>
            <a:endParaRPr lang="en-US" altLang="zh-CN" sz="4000" b="1" dirty="0" smtClean="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（一）生产企业申请核销前，应从主管税务机关获取海关联网监管加工贸易电子数据中的进料加工“电子账册（电子化手册）核销数据”以及进料加工业务的进口和出口货物报关单数据</a:t>
            </a:r>
            <a:r>
              <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rPr>
              <a:t> </a:t>
            </a:r>
          </a:p>
          <a:p>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（国家税务总局公告</a:t>
            </a:r>
            <a:r>
              <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2018</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年第</a:t>
            </a:r>
            <a:r>
              <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16</a:t>
            </a: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号） </a:t>
            </a: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r>
            <a:b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br>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2400" b="1" dirty="0" smtClean="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t/>
            </a:r>
            <a:br>
              <a:rPr lang="zh-CN" altLang="en-US" sz="2400" b="1" dirty="0" smtClean="0">
                <a:latin typeface="华文楷体" panose="02010600040101010101" pitchFamily="2" charset="-122"/>
                <a:ea typeface="华文楷体" panose="02010600040101010101" pitchFamily="2" charset="-122"/>
                <a:cs typeface="Times New Roman" panose="02020603050405020304" pitchFamily="18" charset="0"/>
              </a:rPr>
            </a:br>
            <a:endParaRPr lang="en-US" altLang="zh-CN" sz="24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2050" name="Picture 2" descr="C:\Users\Administrator\Desktop\2_副本.png"/>
          <p:cNvPicPr>
            <a:picLocks noChangeAspect="1" noChangeArrowheads="1"/>
          </p:cNvPicPr>
          <p:nvPr/>
        </p:nvPicPr>
        <p:blipFill>
          <a:blip r:embed="rId2"/>
          <a:srcRect/>
          <a:stretch>
            <a:fillRect/>
          </a:stretch>
        </p:blipFill>
        <p:spPr bwMode="auto">
          <a:xfrm>
            <a:off x="1157547" y="1581376"/>
            <a:ext cx="10555007" cy="4883971"/>
          </a:xfrm>
          <a:prstGeom prst="rect">
            <a:avLst/>
          </a:prstGeom>
          <a:noFill/>
        </p:spPr>
      </p:pic>
      <p:sp>
        <p:nvSpPr>
          <p:cNvPr id="6" name="矩形 5"/>
          <p:cNvSpPr/>
          <p:nvPr/>
        </p:nvSpPr>
        <p:spPr>
          <a:xfrm>
            <a:off x="1340427" y="476934"/>
            <a:ext cx="6227987" cy="523220"/>
          </a:xfrm>
          <a:prstGeom prst="rect">
            <a:avLst/>
          </a:prstGeom>
        </p:spPr>
        <p:txBody>
          <a:bodyPr wrap="none">
            <a:spAutoFit/>
          </a:bodyPr>
          <a:lstStyle/>
          <a:p>
            <a:r>
              <a:rPr lang="zh-CN" altLang="en-US" sz="2800" b="1" dirty="0" smtClean="0"/>
              <a:t>第一、进行反馈数据查询及下载          </a:t>
            </a:r>
            <a:endParaRPr lang="en-US" altLang="zh-CN" sz="2800" b="1" dirty="0" smtClean="0"/>
          </a:p>
        </p:txBody>
      </p:sp>
      <p:sp>
        <p:nvSpPr>
          <p:cNvPr id="7" name="矩形 6"/>
          <p:cNvSpPr/>
          <p:nvPr/>
        </p:nvSpPr>
        <p:spPr>
          <a:xfrm>
            <a:off x="1472413" y="1000154"/>
            <a:ext cx="9640236" cy="646331"/>
          </a:xfrm>
          <a:prstGeom prst="rect">
            <a:avLst/>
          </a:prstGeom>
        </p:spPr>
        <p:txBody>
          <a:bodyPr wrap="square">
            <a:spAutoFit/>
          </a:bodyPr>
          <a:lstStyle/>
          <a:p>
            <a:r>
              <a:rPr lang="zh-CN" altLang="en-US" b="1" dirty="0" smtClean="0"/>
              <a:t>菜单位置</a:t>
            </a:r>
            <a:r>
              <a:rPr lang="zh-CN" altLang="en-US" b="1" dirty="0" smtClean="0"/>
              <a:t>：电子税务局</a:t>
            </a:r>
            <a:r>
              <a:rPr lang="zh-CN" altLang="en-US" b="1" dirty="0" smtClean="0"/>
              <a:t>→</a:t>
            </a:r>
            <a:r>
              <a:rPr lang="zh-CN" altLang="en-US" b="1" dirty="0" smtClean="0"/>
              <a:t>我</a:t>
            </a:r>
            <a:r>
              <a:rPr lang="zh-CN" altLang="en-US" b="1" dirty="0" smtClean="0"/>
              <a:t>要办税→出口退税管理→出口退（免）税申报→</a:t>
            </a:r>
            <a:r>
              <a:rPr lang="en-US" altLang="zh-CN" b="1" dirty="0" smtClean="0"/>
              <a:t>8.</a:t>
            </a:r>
            <a:r>
              <a:rPr lang="zh-CN" altLang="en-US" b="1" dirty="0" smtClean="0"/>
              <a:t>进料加工核销申请→离线申报</a:t>
            </a:r>
            <a:endParaRPr lang="zh-CN" altLang="en-US" b="1" dirty="0"/>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3074" name="Picture 2" descr="C:\Users\Administrator\Desktop\3_副本.png"/>
          <p:cNvPicPr>
            <a:picLocks noChangeAspect="1" noChangeArrowheads="1"/>
          </p:cNvPicPr>
          <p:nvPr/>
        </p:nvPicPr>
        <p:blipFill>
          <a:blip r:embed="rId2"/>
          <a:srcRect/>
          <a:stretch>
            <a:fillRect/>
          </a:stretch>
        </p:blipFill>
        <p:spPr bwMode="auto">
          <a:xfrm>
            <a:off x="638941" y="1677263"/>
            <a:ext cx="11076137" cy="5431076"/>
          </a:xfrm>
          <a:prstGeom prst="rect">
            <a:avLst/>
          </a:prstGeom>
          <a:noFill/>
        </p:spPr>
      </p:pic>
      <p:sp>
        <p:nvSpPr>
          <p:cNvPr id="5" name="TextBox 4"/>
          <p:cNvSpPr txBox="1"/>
          <p:nvPr/>
        </p:nvSpPr>
        <p:spPr>
          <a:xfrm>
            <a:off x="1340427" y="661600"/>
            <a:ext cx="8535093" cy="369332"/>
          </a:xfrm>
          <a:prstGeom prst="rect">
            <a:avLst/>
          </a:prstGeom>
          <a:noFill/>
        </p:spPr>
        <p:txBody>
          <a:bodyPr wrap="square" rtlCol="0">
            <a:spAutoFit/>
          </a:bodyPr>
          <a:lstStyle/>
          <a:p>
            <a:r>
              <a:rPr lang="zh-CN" altLang="en-US" b="1" dirty="0" smtClean="0"/>
              <a:t>选择“进料加工核销反馈”，选择</a:t>
            </a:r>
            <a:r>
              <a:rPr lang="en-US" altLang="zh-CN" b="1" dirty="0" smtClean="0"/>
              <a:t>/</a:t>
            </a:r>
            <a:r>
              <a:rPr lang="zh-CN" altLang="en-US" b="1" dirty="0" smtClean="0"/>
              <a:t>填写“所属年度”，点击右侧“申请”。</a:t>
            </a:r>
            <a:endParaRPr lang="zh-CN" altLang="en-US" b="1" dirty="0"/>
          </a:p>
        </p:txBody>
      </p:sp>
      <p:sp>
        <p:nvSpPr>
          <p:cNvPr id="6" name="TextBox 5"/>
          <p:cNvSpPr txBox="1"/>
          <p:nvPr/>
        </p:nvSpPr>
        <p:spPr>
          <a:xfrm>
            <a:off x="1340427" y="1030932"/>
            <a:ext cx="9180552" cy="646331"/>
          </a:xfrm>
          <a:prstGeom prst="rect">
            <a:avLst/>
          </a:prstGeom>
          <a:noFill/>
        </p:spPr>
        <p:txBody>
          <a:bodyPr wrap="square" rtlCol="0">
            <a:spAutoFit/>
          </a:bodyPr>
          <a:lstStyle/>
          <a:p>
            <a:r>
              <a:rPr lang="zh-CN" altLang="en-US" b="1" dirty="0" smtClean="0"/>
              <a:t>所属年度按照需要核销手（账）册涉及的进出口日期填写，涉及几个年度，就需要填写并下载几次。</a:t>
            </a:r>
            <a:endParaRPr lang="zh-CN" altLang="en-US" b="1"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4098" name="Picture 2" descr="C:\Users\Administrator\Desktop\4_副本.png"/>
          <p:cNvPicPr>
            <a:picLocks noChangeAspect="1" noChangeArrowheads="1"/>
          </p:cNvPicPr>
          <p:nvPr/>
        </p:nvPicPr>
        <p:blipFill>
          <a:blip r:embed="rId2"/>
          <a:srcRect/>
          <a:stretch>
            <a:fillRect/>
          </a:stretch>
        </p:blipFill>
        <p:spPr bwMode="auto">
          <a:xfrm>
            <a:off x="403506" y="1192318"/>
            <a:ext cx="11294428" cy="5665682"/>
          </a:xfrm>
          <a:prstGeom prst="rect">
            <a:avLst/>
          </a:prstGeom>
          <a:noFill/>
        </p:spPr>
      </p:pic>
      <p:sp>
        <p:nvSpPr>
          <p:cNvPr id="6" name="TextBox 5"/>
          <p:cNvSpPr txBox="1"/>
          <p:nvPr/>
        </p:nvSpPr>
        <p:spPr>
          <a:xfrm>
            <a:off x="1340427" y="703135"/>
            <a:ext cx="8423238" cy="400110"/>
          </a:xfrm>
          <a:prstGeom prst="rect">
            <a:avLst/>
          </a:prstGeom>
          <a:noFill/>
        </p:spPr>
        <p:txBody>
          <a:bodyPr wrap="square" rtlCol="0">
            <a:spAutoFit/>
          </a:bodyPr>
          <a:lstStyle/>
          <a:p>
            <a:r>
              <a:rPr lang="zh-CN" altLang="en-US" sz="2000" b="1" dirty="0" smtClean="0"/>
              <a:t>刷新倒计时完成后，可进行“刷新”操作查看。</a:t>
            </a:r>
            <a:endParaRPr lang="zh-CN" altLang="en-US" sz="2000" b="1" dirty="0"/>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427" y="476934"/>
            <a:ext cx="9559637" cy="400110"/>
          </a:xfrm>
          <a:prstGeom prst="rect">
            <a:avLst/>
          </a:prstGeom>
          <a:noFill/>
        </p:spPr>
        <p:txBody>
          <a:bodyPr wrap="square" rtlCol="0">
            <a:spAutoFit/>
          </a:bodyPr>
          <a:lstStyle/>
          <a:p>
            <a:endParaRPr lang="zh-CN" altLang="en-US" sz="2000" b="1" dirty="0" smtClean="0"/>
          </a:p>
        </p:txBody>
      </p:sp>
      <p:pic>
        <p:nvPicPr>
          <p:cNvPr id="5122" name="Picture 2" descr="C:\Users\Administrator\Desktop\5_副本.png"/>
          <p:cNvPicPr>
            <a:picLocks noChangeAspect="1" noChangeArrowheads="1"/>
          </p:cNvPicPr>
          <p:nvPr/>
        </p:nvPicPr>
        <p:blipFill>
          <a:blip r:embed="rId2"/>
          <a:srcRect/>
          <a:stretch>
            <a:fillRect/>
          </a:stretch>
        </p:blipFill>
        <p:spPr bwMode="auto">
          <a:xfrm>
            <a:off x="745453" y="1025575"/>
            <a:ext cx="10571385" cy="5687198"/>
          </a:xfrm>
          <a:prstGeom prst="rect">
            <a:avLst/>
          </a:prstGeom>
          <a:noFill/>
        </p:spPr>
      </p:pic>
      <p:sp>
        <p:nvSpPr>
          <p:cNvPr id="5" name="TextBox 4"/>
          <p:cNvSpPr txBox="1"/>
          <p:nvPr/>
        </p:nvSpPr>
        <p:spPr>
          <a:xfrm>
            <a:off x="1340426" y="476934"/>
            <a:ext cx="9559637" cy="369332"/>
          </a:xfrm>
          <a:prstGeom prst="rect">
            <a:avLst/>
          </a:prstGeom>
          <a:noFill/>
        </p:spPr>
        <p:txBody>
          <a:bodyPr wrap="square" rtlCol="0">
            <a:spAutoFit/>
          </a:bodyPr>
          <a:lstStyle/>
          <a:p>
            <a:r>
              <a:rPr lang="zh-CN" altLang="en-US" b="1" dirty="0" smtClean="0"/>
              <a:t>点击“下载”按钮，可下载反馈数据。反馈文件格式：</a:t>
            </a:r>
            <a:r>
              <a:rPr lang="en-US" altLang="zh-CN" b="1" dirty="0" smtClean="0"/>
              <a:t>SHFK-</a:t>
            </a:r>
            <a:r>
              <a:rPr lang="zh-CN" altLang="en-US" b="1" dirty="0" smtClean="0"/>
              <a:t>海关代码</a:t>
            </a:r>
            <a:r>
              <a:rPr lang="en-US" altLang="zh-CN" b="1" dirty="0" smtClean="0"/>
              <a:t>-JLJG-</a:t>
            </a:r>
            <a:r>
              <a:rPr lang="zh-CN" altLang="en-US" b="1" dirty="0" smtClean="0"/>
              <a:t>年度</a:t>
            </a:r>
            <a:r>
              <a:rPr lang="en-US" altLang="zh-CN" b="1" dirty="0" smtClean="0"/>
              <a:t>.XML</a:t>
            </a:r>
            <a:endParaRPr lang="zh-CN" altLang="en-US" b="1" dirty="0"/>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1" id="{AFE8C01E-BFB9-497A-928B-57AB676F516C}" vid="{9BEDAC9B-A73F-413D-8595-38C2AE79D539}"/>
    </a:ext>
  </a:extLst>
</a:theme>
</file>

<file path=ppt/theme/theme10.xml><?xml version="1.0" encoding="utf-8"?>
<a:theme xmlns:a="http://schemas.openxmlformats.org/drawingml/2006/main" name="3_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1" id="{6CCDB834-8A11-4BB3-90FC-C7FE6F62EC04}" vid="{619EBAD9-EBCD-45A9-9A95-02EEB6AF68F4}"/>
    </a:ext>
  </a:extLst>
</a:theme>
</file>

<file path=ppt/theme/theme11.xml><?xml version="1.0" encoding="utf-8"?>
<a:theme xmlns:a="http://schemas.openxmlformats.org/drawingml/2006/main" name="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1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lIns="68580" tIns="34290" rIns="68580" bIns="34290" rtlCol="0" anchor="ctr"/>
      <a:lstStyle>
        <a:defPPr algn="ctr">
          <a:defRPr>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1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规范2.0解读 崔峰 总则、申报等" id="{DFAD532D-A53D-4BCE-8044-34BD77E649CF}" vid="{2F828C38-FABF-4A2C-BBBF-C5EA1187D9AC}"/>
    </a:ext>
  </a:extLst>
</a:theme>
</file>

<file path=ppt/theme/theme3.xml><?xml version="1.0" encoding="utf-8"?>
<a:theme xmlns:a="http://schemas.openxmlformats.org/drawingml/2006/main" name="1_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1" id="{AFE8C01E-BFB9-497A-928B-57AB676F516C}" vid="{9BEDAC9B-A73F-413D-8595-38C2AE79D539}"/>
    </a:ext>
  </a:extLst>
</a:theme>
</file>

<file path=ppt/theme/theme4.xml><?xml version="1.0" encoding="utf-8"?>
<a:theme xmlns:a="http://schemas.openxmlformats.org/drawingml/2006/main" name="3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规范2.0解读 崔峰 总则、申报等" id="{DFAD532D-A53D-4BCE-8044-34BD77E649CF}" vid="{2F828C38-FABF-4A2C-BBBF-C5EA1187D9AC}"/>
    </a:ext>
  </a:extLst>
</a:theme>
</file>

<file path=ppt/theme/theme5.xml><?xml version="1.0" encoding="utf-8"?>
<a:theme xmlns:a="http://schemas.openxmlformats.org/drawingml/2006/main" name="11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11" id="{5E72AE63-6EAD-4F6B-BF45-10BA85A75349}" vid="{7510E99C-CBCD-4BB8-A791-B30C933C62EA}"/>
    </a:ext>
  </a:extLst>
</a:theme>
</file>

<file path=ppt/theme/theme6.xml><?xml version="1.0" encoding="utf-8"?>
<a:theme xmlns:a="http://schemas.openxmlformats.org/drawingml/2006/main" name="4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规范2.0解读 崔峰 总则、申报等" id="{DFAD532D-A53D-4BCE-8044-34BD77E649CF}" vid="{2F828C38-FABF-4A2C-BBBF-C5EA1187D9AC}"/>
    </a:ext>
  </a:extLst>
</a:theme>
</file>

<file path=ppt/theme/theme7.xml><?xml version="1.0" encoding="utf-8"?>
<a:theme xmlns:a="http://schemas.openxmlformats.org/drawingml/2006/main" name="2_主题1">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1" id="{AFE8C01E-BFB9-497A-928B-57AB676F516C}" vid="{9BEDAC9B-A73F-413D-8595-38C2AE79D539}"/>
    </a:ext>
  </a:extLst>
</a:theme>
</file>

<file path=ppt/theme/theme8.xml><?xml version="1.0" encoding="utf-8"?>
<a:theme xmlns:a="http://schemas.openxmlformats.org/drawingml/2006/main" name="5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规范2.0解读 崔峰 总则、申报等" id="{DFAD532D-A53D-4BCE-8044-34BD77E649CF}" vid="{2F828C38-FABF-4A2C-BBBF-C5EA1187D9AC}"/>
    </a:ext>
  </a:extLst>
</a:theme>
</file>

<file path=ppt/theme/theme9.xml><?xml version="1.0" encoding="utf-8"?>
<a:theme xmlns:a="http://schemas.openxmlformats.org/drawingml/2006/main" name="6_出口退税规范2.0解读">
  <a:themeElements>
    <a:clrScheme name="自定义 8">
      <a:dk1>
        <a:sysClr val="windowText" lastClr="000000"/>
      </a:dk1>
      <a:lt1>
        <a:sysClr val="window" lastClr="FFFFFF"/>
      </a:lt1>
      <a:dk2>
        <a:srgbClr val="44546A"/>
      </a:dk2>
      <a:lt2>
        <a:srgbClr val="E7E6E6"/>
      </a:lt2>
      <a:accent1>
        <a:srgbClr val="F89E1B"/>
      </a:accent1>
      <a:accent2>
        <a:srgbClr val="3A3838"/>
      </a:accent2>
      <a:accent3>
        <a:srgbClr val="F89E1B"/>
      </a:accent3>
      <a:accent4>
        <a:srgbClr val="3A3838"/>
      </a:accent4>
      <a:accent5>
        <a:srgbClr val="F89E1B"/>
      </a:accent5>
      <a:accent6>
        <a:srgbClr val="3A3838"/>
      </a:accent6>
      <a:hlink>
        <a:srgbClr val="F89E1B"/>
      </a:hlink>
      <a:folHlink>
        <a:srgbClr val="F89E1B"/>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规范2.0解读 崔峰 总则、申报等" id="{DFAD532D-A53D-4BCE-8044-34BD77E649CF}" vid="{E501E6BE-66BA-4CB0-A398-20996B00C9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A824A4D620714B819139744B93C4AD" ma:contentTypeVersion="0" ma:contentTypeDescription="Create a new document." ma:contentTypeScope="" ma:versionID="bb541daab8c0c7b5ecd67ba73b4b9f1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C3B545D-2CE1-456D-939B-66AE1CB6A072}">
  <ds:schemaRefs>
    <ds:schemaRef ds:uri="http://schemas.microsoft.com/sharepoint/v3/contenttype/forms"/>
  </ds:schemaRefs>
</ds:datastoreItem>
</file>

<file path=customXml/itemProps2.xml><?xml version="1.0" encoding="utf-8"?>
<ds:datastoreItem xmlns:ds="http://schemas.openxmlformats.org/officeDocument/2006/customXml" ds:itemID="{75767E47-DEEB-43B5-9A1D-13C56D27D9A6}">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71CA3413-8427-4B17-83AB-E011907F7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1_Dk Blue swoosh template Segoe</Template>
  <TotalTime>9393</TotalTime>
  <Words>1391</Words>
  <Application>Microsoft Office PowerPoint</Application>
  <PresentationFormat>自定义</PresentationFormat>
  <Paragraphs>103</Paragraphs>
  <Slides>31</Slides>
  <Notes>2</Notes>
  <HiddenSlides>0</HiddenSlides>
  <MMClips>0</MMClips>
  <ScaleCrop>false</ScaleCrop>
  <HeadingPairs>
    <vt:vector size="4" baseType="variant">
      <vt:variant>
        <vt:lpstr>主题</vt:lpstr>
      </vt:variant>
      <vt:variant>
        <vt:i4>13</vt:i4>
      </vt:variant>
      <vt:variant>
        <vt:lpstr>幻灯片标题</vt:lpstr>
      </vt:variant>
      <vt:variant>
        <vt:i4>31</vt:i4>
      </vt:variant>
    </vt:vector>
  </HeadingPairs>
  <TitlesOfParts>
    <vt:vector size="44" baseType="lpstr">
      <vt:lpstr>主题1</vt:lpstr>
      <vt:lpstr>2_出口退税规范2.0解读</vt:lpstr>
      <vt:lpstr>1_主题1</vt:lpstr>
      <vt:lpstr>3_出口退税规范2.0解读</vt:lpstr>
      <vt:lpstr>111</vt:lpstr>
      <vt:lpstr>4_出口退税规范2.0解读</vt:lpstr>
      <vt:lpstr>2_主题1</vt:lpstr>
      <vt:lpstr>5_出口退税规范2.0解读</vt:lpstr>
      <vt:lpstr>6_出口退税规范2.0解读</vt:lpstr>
      <vt:lpstr>3_主题1</vt:lpstr>
      <vt:lpstr>出口退税规范2.0解读</vt:lpstr>
      <vt:lpstr>自定义设计方案</vt:lpstr>
      <vt:lpstr>1_出口退税规范2.0解读</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Platform Overview Keynote v7 - hand-off</dc:title>
  <dc:subject>&lt;Event Name Here&gt;</dc:subject>
  <dc:creator>陈玉成</dc:creator>
  <cp:lastModifiedBy>PC</cp:lastModifiedBy>
  <cp:revision>1754</cp:revision>
  <dcterms:created xsi:type="dcterms:W3CDTF">2007-06-28T23:43:31Z</dcterms:created>
  <dcterms:modified xsi:type="dcterms:W3CDTF">2022-02-11T03:46:07Z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0x010100A5A824A4D620714B819139744B93C4AD</vt:lpwstr>
  </property>
  <property fmtid="{D5CDD505-2E9C-101B-9397-08002B2CF9AE}" pid="3" name="Resource Type">
    <vt:lpwstr>Template</vt:lpwstr>
  </property>
  <property fmtid="{D5CDD505-2E9C-101B-9397-08002B2CF9AE}" pid="4" name="Description0">
    <vt:lpwstr>PPT Template for the VS2008 Rhythm </vt:lpwstr>
  </property>
</Properties>
</file>